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7.svg" ContentType="image/svg+xml"/>
  <Override PartName="/ppt/media/image20.svg" ContentType="image/svg+xml"/>
  <Override PartName="/ppt/media/image22.svg" ContentType="image/svg+xml"/>
  <Override PartName="/ppt/media/image24.svg" ContentType="image/svg+xml"/>
  <Override PartName="/ppt/media/image27.svg" ContentType="image/svg+xml"/>
  <Override PartName="/ppt/media/image29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sldIdLst>
    <p:sldId id="301" r:id="rId4"/>
    <p:sldId id="260" r:id="rId5"/>
    <p:sldId id="261" r:id="rId6"/>
    <p:sldId id="262" r:id="rId7"/>
    <p:sldId id="263" r:id="rId8"/>
    <p:sldId id="264" r:id="rId9"/>
    <p:sldId id="265" r:id="rId10"/>
    <p:sldId id="294" r:id="rId11"/>
    <p:sldId id="266" r:id="rId12"/>
    <p:sldId id="295" r:id="rId13"/>
    <p:sldId id="267" r:id="rId14"/>
    <p:sldId id="268" r:id="rId15"/>
    <p:sldId id="296" r:id="rId16"/>
    <p:sldId id="269" r:id="rId17"/>
    <p:sldId id="270" r:id="rId18"/>
    <p:sldId id="272" r:id="rId19"/>
    <p:sldId id="273" r:id="rId20"/>
    <p:sldId id="274" r:id="rId21"/>
    <p:sldId id="298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99" r:id="rId30"/>
    <p:sldId id="282" r:id="rId31"/>
    <p:sldId id="283" r:id="rId32"/>
    <p:sldId id="300" r:id="rId33"/>
    <p:sldId id="284" r:id="rId34"/>
    <p:sldId id="285" r:id="rId35"/>
    <p:sldId id="286" r:id="rId36"/>
    <p:sldId id="287" r:id="rId37"/>
    <p:sldId id="288" r:id="rId38"/>
    <p:sldId id="290" r:id="rId39"/>
    <p:sldId id="291" r:id="rId40"/>
    <p:sldId id="292" r:id="rId41"/>
    <p:sldId id="293" r:id="rId42"/>
  </p:sldIdLst>
  <p:sldSz cx="12192000" cy="6858000"/>
  <p:notesSz cx="7103745" cy="10234295"/>
  <p:custDataLst>
    <p:tags r:id="rId4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5C7F5D"/>
    <a:srgbClr val="597D5A"/>
    <a:srgbClr val="CF712C"/>
    <a:srgbClr val="7FC2B9"/>
    <a:srgbClr val="658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6" Type="http://schemas.openxmlformats.org/officeDocument/2006/relationships/tags" Target="tags/tag688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image" Target="../media/image1.png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5" Type="http://schemas.openxmlformats.org/officeDocument/2006/relationships/tags" Target="../tags/tag20.xml"/><Relationship Id="rId14" Type="http://schemas.openxmlformats.org/officeDocument/2006/relationships/tags" Target="../tags/tag19.xml"/><Relationship Id="rId13" Type="http://schemas.openxmlformats.org/officeDocument/2006/relationships/tags" Target="../tags/tag18.xml"/><Relationship Id="rId12" Type="http://schemas.openxmlformats.org/officeDocument/2006/relationships/tags" Target="../tags/tag17.xml"/><Relationship Id="rId11" Type="http://schemas.openxmlformats.org/officeDocument/2006/relationships/tags" Target="../tags/tag16.xml"/><Relationship Id="rId10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image" Target="../media/image1.png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3" Type="http://schemas.openxmlformats.org/officeDocument/2006/relationships/tags" Target="../tags/tag31.xml"/><Relationship Id="rId12" Type="http://schemas.openxmlformats.org/officeDocument/2006/relationships/tags" Target="../tags/tag30.xml"/><Relationship Id="rId11" Type="http://schemas.openxmlformats.org/officeDocument/2006/relationships/tags" Target="../tags/tag29.xml"/><Relationship Id="rId10" Type="http://schemas.openxmlformats.org/officeDocument/2006/relationships/tags" Target="../tags/tag28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image" Target="../media/image1.png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45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image" Target="../media/image1.png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3" Type="http://schemas.openxmlformats.org/officeDocument/2006/relationships/tags" Target="../tags/tag49.xml"/><Relationship Id="rId12" Type="http://schemas.openxmlformats.org/officeDocument/2006/relationships/tags" Target="../tags/tag48.xml"/><Relationship Id="rId11" Type="http://schemas.openxmlformats.org/officeDocument/2006/relationships/tags" Target="../tags/tag47.xml"/><Relationship Id="rId10" Type="http://schemas.openxmlformats.org/officeDocument/2006/relationships/tags" Target="../tags/tag46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image" Target="../media/image1.png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6" Type="http://schemas.openxmlformats.org/officeDocument/2006/relationships/tags" Target="../tags/tag63.xml"/><Relationship Id="rId15" Type="http://schemas.openxmlformats.org/officeDocument/2006/relationships/tags" Target="../tags/tag62.xml"/><Relationship Id="rId14" Type="http://schemas.openxmlformats.org/officeDocument/2006/relationships/tags" Target="../tags/tag61.xml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image" Target="../media/image1.png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0" Type="http://schemas.openxmlformats.org/officeDocument/2006/relationships/tags" Target="../tags/tag7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78.xml"/><Relationship Id="rId8" Type="http://schemas.openxmlformats.org/officeDocument/2006/relationships/tags" Target="../tags/tag77.xml"/><Relationship Id="rId7" Type="http://schemas.openxmlformats.org/officeDocument/2006/relationships/tags" Target="../tags/tag76.xml"/><Relationship Id="rId6" Type="http://schemas.openxmlformats.org/officeDocument/2006/relationships/tags" Target="../tags/tag75.xml"/><Relationship Id="rId5" Type="http://schemas.openxmlformats.org/officeDocument/2006/relationships/image" Target="../media/image1.png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8" Type="http://schemas.openxmlformats.org/officeDocument/2006/relationships/tags" Target="../tags/tag87.xml"/><Relationship Id="rId17" Type="http://schemas.openxmlformats.org/officeDocument/2006/relationships/tags" Target="../tags/tag86.xml"/><Relationship Id="rId16" Type="http://schemas.openxmlformats.org/officeDocument/2006/relationships/tags" Target="../tags/tag85.xml"/><Relationship Id="rId15" Type="http://schemas.openxmlformats.org/officeDocument/2006/relationships/tags" Target="../tags/tag84.xml"/><Relationship Id="rId14" Type="http://schemas.openxmlformats.org/officeDocument/2006/relationships/tags" Target="../tags/tag83.xml"/><Relationship Id="rId13" Type="http://schemas.openxmlformats.org/officeDocument/2006/relationships/tags" Target="../tags/tag82.xml"/><Relationship Id="rId12" Type="http://schemas.openxmlformats.org/officeDocument/2006/relationships/tags" Target="../tags/tag81.xml"/><Relationship Id="rId11" Type="http://schemas.openxmlformats.org/officeDocument/2006/relationships/tags" Target="../tags/tag80.xml"/><Relationship Id="rId10" Type="http://schemas.openxmlformats.org/officeDocument/2006/relationships/tags" Target="../tags/tag79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94.xml"/><Relationship Id="rId8" Type="http://schemas.openxmlformats.org/officeDocument/2006/relationships/tags" Target="../tags/tag93.xml"/><Relationship Id="rId7" Type="http://schemas.openxmlformats.org/officeDocument/2006/relationships/tags" Target="../tags/tag92.xml"/><Relationship Id="rId6" Type="http://schemas.openxmlformats.org/officeDocument/2006/relationships/tags" Target="../tags/tag91.xml"/><Relationship Id="rId5" Type="http://schemas.openxmlformats.org/officeDocument/2006/relationships/image" Target="../media/image1.png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2" Type="http://schemas.openxmlformats.org/officeDocument/2006/relationships/tags" Target="../tags/tag107.xml"/><Relationship Id="rId21" Type="http://schemas.openxmlformats.org/officeDocument/2006/relationships/tags" Target="../tags/tag106.xml"/><Relationship Id="rId20" Type="http://schemas.openxmlformats.org/officeDocument/2006/relationships/tags" Target="../tags/tag105.xml"/><Relationship Id="rId2" Type="http://schemas.openxmlformats.org/officeDocument/2006/relationships/tags" Target="../tags/tag88.xml"/><Relationship Id="rId19" Type="http://schemas.openxmlformats.org/officeDocument/2006/relationships/tags" Target="../tags/tag104.xml"/><Relationship Id="rId18" Type="http://schemas.openxmlformats.org/officeDocument/2006/relationships/tags" Target="../tags/tag103.xml"/><Relationship Id="rId17" Type="http://schemas.openxmlformats.org/officeDocument/2006/relationships/tags" Target="../tags/tag102.xml"/><Relationship Id="rId16" Type="http://schemas.openxmlformats.org/officeDocument/2006/relationships/tags" Target="../tags/tag101.xml"/><Relationship Id="rId15" Type="http://schemas.openxmlformats.org/officeDocument/2006/relationships/tags" Target="../tags/tag100.xml"/><Relationship Id="rId14" Type="http://schemas.openxmlformats.org/officeDocument/2006/relationships/tags" Target="../tags/tag99.xml"/><Relationship Id="rId13" Type="http://schemas.openxmlformats.org/officeDocument/2006/relationships/tags" Target="../tags/tag98.xml"/><Relationship Id="rId12" Type="http://schemas.openxmlformats.org/officeDocument/2006/relationships/tags" Target="../tags/tag97.xml"/><Relationship Id="rId11" Type="http://schemas.openxmlformats.org/officeDocument/2006/relationships/tags" Target="../tags/tag96.xml"/><Relationship Id="rId10" Type="http://schemas.openxmlformats.org/officeDocument/2006/relationships/tags" Target="../tags/tag9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14.xml"/><Relationship Id="rId8" Type="http://schemas.openxmlformats.org/officeDocument/2006/relationships/tags" Target="../tags/tag113.xml"/><Relationship Id="rId7" Type="http://schemas.openxmlformats.org/officeDocument/2006/relationships/tags" Target="../tags/tag112.xml"/><Relationship Id="rId6" Type="http://schemas.openxmlformats.org/officeDocument/2006/relationships/tags" Target="../tags/tag111.xml"/><Relationship Id="rId5" Type="http://schemas.openxmlformats.org/officeDocument/2006/relationships/image" Target="../media/image1.png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7" Type="http://schemas.openxmlformats.org/officeDocument/2006/relationships/tags" Target="../tags/tag122.xml"/><Relationship Id="rId16" Type="http://schemas.openxmlformats.org/officeDocument/2006/relationships/tags" Target="../tags/tag121.xml"/><Relationship Id="rId15" Type="http://schemas.openxmlformats.org/officeDocument/2006/relationships/tags" Target="../tags/tag120.xml"/><Relationship Id="rId14" Type="http://schemas.openxmlformats.org/officeDocument/2006/relationships/tags" Target="../tags/tag119.xml"/><Relationship Id="rId13" Type="http://schemas.openxmlformats.org/officeDocument/2006/relationships/tags" Target="../tags/tag118.xml"/><Relationship Id="rId12" Type="http://schemas.openxmlformats.org/officeDocument/2006/relationships/tags" Target="../tags/tag117.xml"/><Relationship Id="rId11" Type="http://schemas.openxmlformats.org/officeDocument/2006/relationships/tags" Target="../tags/tag116.xml"/><Relationship Id="rId10" Type="http://schemas.openxmlformats.org/officeDocument/2006/relationships/tags" Target="../tags/tag115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29.xml"/><Relationship Id="rId8" Type="http://schemas.openxmlformats.org/officeDocument/2006/relationships/tags" Target="../tags/tag128.xml"/><Relationship Id="rId7" Type="http://schemas.openxmlformats.org/officeDocument/2006/relationships/tags" Target="../tags/tag127.xml"/><Relationship Id="rId6" Type="http://schemas.openxmlformats.org/officeDocument/2006/relationships/tags" Target="../tags/tag126.xml"/><Relationship Id="rId5" Type="http://schemas.openxmlformats.org/officeDocument/2006/relationships/image" Target="../media/image1.png"/><Relationship Id="rId4" Type="http://schemas.openxmlformats.org/officeDocument/2006/relationships/tags" Target="../tags/tag125.xml"/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6" Type="http://schemas.openxmlformats.org/officeDocument/2006/relationships/tags" Target="../tags/tag136.xml"/><Relationship Id="rId15" Type="http://schemas.openxmlformats.org/officeDocument/2006/relationships/tags" Target="../tags/tag135.xml"/><Relationship Id="rId14" Type="http://schemas.openxmlformats.org/officeDocument/2006/relationships/tags" Target="../tags/tag134.xml"/><Relationship Id="rId13" Type="http://schemas.openxmlformats.org/officeDocument/2006/relationships/tags" Target="../tags/tag133.xml"/><Relationship Id="rId12" Type="http://schemas.openxmlformats.org/officeDocument/2006/relationships/tags" Target="../tags/tag132.xml"/><Relationship Id="rId11" Type="http://schemas.openxmlformats.org/officeDocument/2006/relationships/tags" Target="../tags/tag131.xml"/><Relationship Id="rId10" Type="http://schemas.openxmlformats.org/officeDocument/2006/relationships/tags" Target="../tags/tag130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image" Target="../media/image1.png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0" Type="http://schemas.openxmlformats.org/officeDocument/2006/relationships/tags" Target="../tags/tag144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51.xml"/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image" Target="../media/image1.png"/><Relationship Id="rId4" Type="http://schemas.openxmlformats.org/officeDocument/2006/relationships/tags" Target="../tags/tag147.xml"/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4" Type="http://schemas.openxmlformats.org/officeDocument/2006/relationships/tags" Target="../tags/tag156.xml"/><Relationship Id="rId13" Type="http://schemas.openxmlformats.org/officeDocument/2006/relationships/tags" Target="../tags/tag155.xml"/><Relationship Id="rId12" Type="http://schemas.openxmlformats.org/officeDocument/2006/relationships/tags" Target="../tags/tag154.xml"/><Relationship Id="rId11" Type="http://schemas.openxmlformats.org/officeDocument/2006/relationships/tags" Target="../tags/tag153.xml"/><Relationship Id="rId10" Type="http://schemas.openxmlformats.org/officeDocument/2006/relationships/tags" Target="../tags/tag152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163.xml"/><Relationship Id="rId8" Type="http://schemas.openxmlformats.org/officeDocument/2006/relationships/tags" Target="../tags/tag162.xml"/><Relationship Id="rId7" Type="http://schemas.openxmlformats.org/officeDocument/2006/relationships/tags" Target="../tags/tag161.xml"/><Relationship Id="rId6" Type="http://schemas.openxmlformats.org/officeDocument/2006/relationships/tags" Target="../tags/tag160.xml"/><Relationship Id="rId5" Type="http://schemas.openxmlformats.org/officeDocument/2006/relationships/image" Target="../media/image1.png"/><Relationship Id="rId4" Type="http://schemas.openxmlformats.org/officeDocument/2006/relationships/tags" Target="../tags/tag159.xml"/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6" Type="http://schemas.openxmlformats.org/officeDocument/2006/relationships/tags" Target="../tags/tag170.xml"/><Relationship Id="rId15" Type="http://schemas.openxmlformats.org/officeDocument/2006/relationships/tags" Target="../tags/tag169.xml"/><Relationship Id="rId14" Type="http://schemas.openxmlformats.org/officeDocument/2006/relationships/tags" Target="../tags/tag168.xml"/><Relationship Id="rId13" Type="http://schemas.openxmlformats.org/officeDocument/2006/relationships/tags" Target="../tags/tag167.xml"/><Relationship Id="rId12" Type="http://schemas.openxmlformats.org/officeDocument/2006/relationships/tags" Target="../tags/tag166.xml"/><Relationship Id="rId11" Type="http://schemas.openxmlformats.org/officeDocument/2006/relationships/tags" Target="../tags/tag165.xml"/><Relationship Id="rId10" Type="http://schemas.openxmlformats.org/officeDocument/2006/relationships/tags" Target="../tags/tag164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77.xml"/><Relationship Id="rId8" Type="http://schemas.openxmlformats.org/officeDocument/2006/relationships/tags" Target="../tags/tag176.xml"/><Relationship Id="rId7" Type="http://schemas.openxmlformats.org/officeDocument/2006/relationships/tags" Target="../tags/tag175.xml"/><Relationship Id="rId6" Type="http://schemas.openxmlformats.org/officeDocument/2006/relationships/tags" Target="../tags/tag174.xml"/><Relationship Id="rId5" Type="http://schemas.openxmlformats.org/officeDocument/2006/relationships/image" Target="../media/image1.png"/><Relationship Id="rId4" Type="http://schemas.openxmlformats.org/officeDocument/2006/relationships/tags" Target="../tags/tag173.xml"/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8" Type="http://schemas.openxmlformats.org/officeDocument/2006/relationships/tags" Target="../tags/tag186.xml"/><Relationship Id="rId17" Type="http://schemas.openxmlformats.org/officeDocument/2006/relationships/tags" Target="../tags/tag185.xml"/><Relationship Id="rId16" Type="http://schemas.openxmlformats.org/officeDocument/2006/relationships/tags" Target="../tags/tag184.xml"/><Relationship Id="rId15" Type="http://schemas.openxmlformats.org/officeDocument/2006/relationships/tags" Target="../tags/tag183.xml"/><Relationship Id="rId14" Type="http://schemas.openxmlformats.org/officeDocument/2006/relationships/tags" Target="../tags/tag182.xml"/><Relationship Id="rId13" Type="http://schemas.openxmlformats.org/officeDocument/2006/relationships/tags" Target="../tags/tag181.xml"/><Relationship Id="rId12" Type="http://schemas.openxmlformats.org/officeDocument/2006/relationships/tags" Target="../tags/tag180.xml"/><Relationship Id="rId11" Type="http://schemas.openxmlformats.org/officeDocument/2006/relationships/tags" Target="../tags/tag179.xml"/><Relationship Id="rId10" Type="http://schemas.openxmlformats.org/officeDocument/2006/relationships/tags" Target="../tags/tag178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93.xml"/><Relationship Id="rId8" Type="http://schemas.openxmlformats.org/officeDocument/2006/relationships/tags" Target="../tags/tag192.xml"/><Relationship Id="rId7" Type="http://schemas.openxmlformats.org/officeDocument/2006/relationships/tags" Target="../tags/tag191.xml"/><Relationship Id="rId6" Type="http://schemas.openxmlformats.org/officeDocument/2006/relationships/tags" Target="../tags/tag190.xml"/><Relationship Id="rId5" Type="http://schemas.openxmlformats.org/officeDocument/2006/relationships/image" Target="../media/image1.png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5" Type="http://schemas.openxmlformats.org/officeDocument/2006/relationships/tags" Target="../tags/tag209.xml"/><Relationship Id="rId24" Type="http://schemas.openxmlformats.org/officeDocument/2006/relationships/tags" Target="../tags/tag208.xml"/><Relationship Id="rId23" Type="http://schemas.openxmlformats.org/officeDocument/2006/relationships/tags" Target="../tags/tag207.xml"/><Relationship Id="rId22" Type="http://schemas.openxmlformats.org/officeDocument/2006/relationships/tags" Target="../tags/tag206.xml"/><Relationship Id="rId21" Type="http://schemas.openxmlformats.org/officeDocument/2006/relationships/tags" Target="../tags/tag205.xml"/><Relationship Id="rId20" Type="http://schemas.openxmlformats.org/officeDocument/2006/relationships/tags" Target="../tags/tag204.xml"/><Relationship Id="rId2" Type="http://schemas.openxmlformats.org/officeDocument/2006/relationships/tags" Target="../tags/tag187.xml"/><Relationship Id="rId19" Type="http://schemas.openxmlformats.org/officeDocument/2006/relationships/tags" Target="../tags/tag203.xml"/><Relationship Id="rId18" Type="http://schemas.openxmlformats.org/officeDocument/2006/relationships/tags" Target="../tags/tag202.xml"/><Relationship Id="rId17" Type="http://schemas.openxmlformats.org/officeDocument/2006/relationships/tags" Target="../tags/tag201.xml"/><Relationship Id="rId16" Type="http://schemas.openxmlformats.org/officeDocument/2006/relationships/tags" Target="../tags/tag200.xml"/><Relationship Id="rId15" Type="http://schemas.openxmlformats.org/officeDocument/2006/relationships/tags" Target="../tags/tag199.xml"/><Relationship Id="rId14" Type="http://schemas.openxmlformats.org/officeDocument/2006/relationships/tags" Target="../tags/tag198.xml"/><Relationship Id="rId13" Type="http://schemas.openxmlformats.org/officeDocument/2006/relationships/tags" Target="../tags/tag197.xml"/><Relationship Id="rId12" Type="http://schemas.openxmlformats.org/officeDocument/2006/relationships/tags" Target="../tags/tag196.xml"/><Relationship Id="rId11" Type="http://schemas.openxmlformats.org/officeDocument/2006/relationships/tags" Target="../tags/tag195.xml"/><Relationship Id="rId10" Type="http://schemas.openxmlformats.org/officeDocument/2006/relationships/tags" Target="../tags/tag194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216.xml"/><Relationship Id="rId8" Type="http://schemas.openxmlformats.org/officeDocument/2006/relationships/tags" Target="../tags/tag215.xml"/><Relationship Id="rId7" Type="http://schemas.openxmlformats.org/officeDocument/2006/relationships/tags" Target="../tags/tag214.xml"/><Relationship Id="rId6" Type="http://schemas.openxmlformats.org/officeDocument/2006/relationships/tags" Target="../tags/tag213.xml"/><Relationship Id="rId5" Type="http://schemas.openxmlformats.org/officeDocument/2006/relationships/image" Target="../media/image1.png"/><Relationship Id="rId4" Type="http://schemas.openxmlformats.org/officeDocument/2006/relationships/tags" Target="../tags/tag212.xml"/><Relationship Id="rId3" Type="http://schemas.openxmlformats.org/officeDocument/2006/relationships/tags" Target="../tags/tag211.xml"/><Relationship Id="rId2" Type="http://schemas.openxmlformats.org/officeDocument/2006/relationships/tags" Target="../tags/tag210.xml"/><Relationship Id="rId18" Type="http://schemas.openxmlformats.org/officeDocument/2006/relationships/tags" Target="../tags/tag225.xml"/><Relationship Id="rId17" Type="http://schemas.openxmlformats.org/officeDocument/2006/relationships/tags" Target="../tags/tag224.xml"/><Relationship Id="rId16" Type="http://schemas.openxmlformats.org/officeDocument/2006/relationships/tags" Target="../tags/tag223.xml"/><Relationship Id="rId15" Type="http://schemas.openxmlformats.org/officeDocument/2006/relationships/tags" Target="../tags/tag222.xml"/><Relationship Id="rId14" Type="http://schemas.openxmlformats.org/officeDocument/2006/relationships/tags" Target="../tags/tag221.xml"/><Relationship Id="rId13" Type="http://schemas.openxmlformats.org/officeDocument/2006/relationships/tags" Target="../tags/tag220.xml"/><Relationship Id="rId12" Type="http://schemas.openxmlformats.org/officeDocument/2006/relationships/tags" Target="../tags/tag219.xml"/><Relationship Id="rId11" Type="http://schemas.openxmlformats.org/officeDocument/2006/relationships/tags" Target="../tags/tag218.xml"/><Relationship Id="rId10" Type="http://schemas.openxmlformats.org/officeDocument/2006/relationships/tags" Target="../tags/tag217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232.xml"/><Relationship Id="rId8" Type="http://schemas.openxmlformats.org/officeDocument/2006/relationships/tags" Target="../tags/tag231.xml"/><Relationship Id="rId7" Type="http://schemas.openxmlformats.org/officeDocument/2006/relationships/tags" Target="../tags/tag230.xml"/><Relationship Id="rId6" Type="http://schemas.openxmlformats.org/officeDocument/2006/relationships/tags" Target="../tags/tag229.xml"/><Relationship Id="rId5" Type="http://schemas.openxmlformats.org/officeDocument/2006/relationships/image" Target="../media/image1.png"/><Relationship Id="rId4" Type="http://schemas.openxmlformats.org/officeDocument/2006/relationships/tags" Target="../tags/tag228.xml"/><Relationship Id="rId3" Type="http://schemas.openxmlformats.org/officeDocument/2006/relationships/tags" Target="../tags/tag227.xml"/><Relationship Id="rId2" Type="http://schemas.openxmlformats.org/officeDocument/2006/relationships/tags" Target="../tags/tag226.xml"/><Relationship Id="rId10" Type="http://schemas.openxmlformats.org/officeDocument/2006/relationships/tags" Target="../tags/tag233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40.xml"/><Relationship Id="rId8" Type="http://schemas.openxmlformats.org/officeDocument/2006/relationships/tags" Target="../tags/tag239.xml"/><Relationship Id="rId7" Type="http://schemas.openxmlformats.org/officeDocument/2006/relationships/tags" Target="../tags/tag238.xml"/><Relationship Id="rId6" Type="http://schemas.openxmlformats.org/officeDocument/2006/relationships/tags" Target="../tags/tag237.xml"/><Relationship Id="rId5" Type="http://schemas.openxmlformats.org/officeDocument/2006/relationships/image" Target="../media/image1.png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6" Type="http://schemas.openxmlformats.org/officeDocument/2006/relationships/tags" Target="../tags/tag257.xml"/><Relationship Id="rId25" Type="http://schemas.openxmlformats.org/officeDocument/2006/relationships/tags" Target="../tags/tag256.xml"/><Relationship Id="rId24" Type="http://schemas.openxmlformats.org/officeDocument/2006/relationships/tags" Target="../tags/tag255.xml"/><Relationship Id="rId23" Type="http://schemas.openxmlformats.org/officeDocument/2006/relationships/tags" Target="../tags/tag254.xml"/><Relationship Id="rId22" Type="http://schemas.openxmlformats.org/officeDocument/2006/relationships/tags" Target="../tags/tag253.xml"/><Relationship Id="rId21" Type="http://schemas.openxmlformats.org/officeDocument/2006/relationships/tags" Target="../tags/tag252.xml"/><Relationship Id="rId20" Type="http://schemas.openxmlformats.org/officeDocument/2006/relationships/tags" Target="../tags/tag251.xml"/><Relationship Id="rId2" Type="http://schemas.openxmlformats.org/officeDocument/2006/relationships/tags" Target="../tags/tag234.xml"/><Relationship Id="rId19" Type="http://schemas.openxmlformats.org/officeDocument/2006/relationships/tags" Target="../tags/tag250.xml"/><Relationship Id="rId18" Type="http://schemas.openxmlformats.org/officeDocument/2006/relationships/tags" Target="../tags/tag249.xml"/><Relationship Id="rId17" Type="http://schemas.openxmlformats.org/officeDocument/2006/relationships/tags" Target="../tags/tag248.xml"/><Relationship Id="rId16" Type="http://schemas.openxmlformats.org/officeDocument/2006/relationships/tags" Target="../tags/tag247.xml"/><Relationship Id="rId15" Type="http://schemas.openxmlformats.org/officeDocument/2006/relationships/tags" Target="../tags/tag246.xml"/><Relationship Id="rId14" Type="http://schemas.openxmlformats.org/officeDocument/2006/relationships/tags" Target="../tags/tag245.xml"/><Relationship Id="rId13" Type="http://schemas.openxmlformats.org/officeDocument/2006/relationships/tags" Target="../tags/tag244.xml"/><Relationship Id="rId12" Type="http://schemas.openxmlformats.org/officeDocument/2006/relationships/tags" Target="../tags/tag243.xml"/><Relationship Id="rId11" Type="http://schemas.openxmlformats.org/officeDocument/2006/relationships/tags" Target="../tags/tag242.xml"/><Relationship Id="rId10" Type="http://schemas.openxmlformats.org/officeDocument/2006/relationships/tags" Target="../tags/tag241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image" Target="../media/image1.png"/><Relationship Id="rId4" Type="http://schemas.openxmlformats.org/officeDocument/2006/relationships/tags" Target="../tags/tag260.xml"/><Relationship Id="rId3" Type="http://schemas.openxmlformats.org/officeDocument/2006/relationships/tags" Target="../tags/tag259.xml"/><Relationship Id="rId20" Type="http://schemas.openxmlformats.org/officeDocument/2006/relationships/tags" Target="../tags/tag275.xml"/><Relationship Id="rId2" Type="http://schemas.openxmlformats.org/officeDocument/2006/relationships/tags" Target="../tags/tag258.xml"/><Relationship Id="rId19" Type="http://schemas.openxmlformats.org/officeDocument/2006/relationships/tags" Target="../tags/tag274.xml"/><Relationship Id="rId18" Type="http://schemas.openxmlformats.org/officeDocument/2006/relationships/tags" Target="../tags/tag273.xml"/><Relationship Id="rId17" Type="http://schemas.openxmlformats.org/officeDocument/2006/relationships/tags" Target="../tags/tag272.xml"/><Relationship Id="rId16" Type="http://schemas.openxmlformats.org/officeDocument/2006/relationships/tags" Target="../tags/tag271.xml"/><Relationship Id="rId15" Type="http://schemas.openxmlformats.org/officeDocument/2006/relationships/tags" Target="../tags/tag270.xml"/><Relationship Id="rId14" Type="http://schemas.openxmlformats.org/officeDocument/2006/relationships/tags" Target="../tags/tag269.xml"/><Relationship Id="rId13" Type="http://schemas.openxmlformats.org/officeDocument/2006/relationships/tags" Target="../tags/tag268.xml"/><Relationship Id="rId12" Type="http://schemas.openxmlformats.org/officeDocument/2006/relationships/tags" Target="../tags/tag267.xml"/><Relationship Id="rId11" Type="http://schemas.openxmlformats.org/officeDocument/2006/relationships/tags" Target="../tags/tag266.xml"/><Relationship Id="rId10" Type="http://schemas.openxmlformats.org/officeDocument/2006/relationships/tags" Target="../tags/tag265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image" Target="../media/image1.png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7" Type="http://schemas.openxmlformats.org/officeDocument/2006/relationships/tags" Target="../tags/tag300.xml"/><Relationship Id="rId26" Type="http://schemas.openxmlformats.org/officeDocument/2006/relationships/tags" Target="../tags/tag299.xml"/><Relationship Id="rId25" Type="http://schemas.openxmlformats.org/officeDocument/2006/relationships/tags" Target="../tags/tag298.xml"/><Relationship Id="rId24" Type="http://schemas.openxmlformats.org/officeDocument/2006/relationships/tags" Target="../tags/tag297.xml"/><Relationship Id="rId23" Type="http://schemas.openxmlformats.org/officeDocument/2006/relationships/tags" Target="../tags/tag296.xml"/><Relationship Id="rId22" Type="http://schemas.openxmlformats.org/officeDocument/2006/relationships/tags" Target="../tags/tag295.xml"/><Relationship Id="rId21" Type="http://schemas.openxmlformats.org/officeDocument/2006/relationships/tags" Target="../tags/tag294.xml"/><Relationship Id="rId20" Type="http://schemas.openxmlformats.org/officeDocument/2006/relationships/tags" Target="../tags/tag293.xml"/><Relationship Id="rId2" Type="http://schemas.openxmlformats.org/officeDocument/2006/relationships/tags" Target="../tags/tag276.xml"/><Relationship Id="rId19" Type="http://schemas.openxmlformats.org/officeDocument/2006/relationships/tags" Target="../tags/tag292.xml"/><Relationship Id="rId18" Type="http://schemas.openxmlformats.org/officeDocument/2006/relationships/tags" Target="../tags/tag291.xml"/><Relationship Id="rId17" Type="http://schemas.openxmlformats.org/officeDocument/2006/relationships/tags" Target="../tags/tag290.xml"/><Relationship Id="rId16" Type="http://schemas.openxmlformats.org/officeDocument/2006/relationships/tags" Target="../tags/tag289.xml"/><Relationship Id="rId15" Type="http://schemas.openxmlformats.org/officeDocument/2006/relationships/tags" Target="../tags/tag288.xml"/><Relationship Id="rId14" Type="http://schemas.openxmlformats.org/officeDocument/2006/relationships/tags" Target="../tags/tag287.xml"/><Relationship Id="rId13" Type="http://schemas.openxmlformats.org/officeDocument/2006/relationships/tags" Target="../tags/tag286.xml"/><Relationship Id="rId12" Type="http://schemas.openxmlformats.org/officeDocument/2006/relationships/tags" Target="../tags/tag285.xml"/><Relationship Id="rId11" Type="http://schemas.openxmlformats.org/officeDocument/2006/relationships/tags" Target="../tags/tag284.xml"/><Relationship Id="rId10" Type="http://schemas.openxmlformats.org/officeDocument/2006/relationships/tags" Target="../tags/tag283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image" Target="../media/image1.png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1" Type="http://schemas.openxmlformats.org/officeDocument/2006/relationships/tags" Target="../tags/tag319.xml"/><Relationship Id="rId20" Type="http://schemas.openxmlformats.org/officeDocument/2006/relationships/tags" Target="../tags/tag318.xml"/><Relationship Id="rId2" Type="http://schemas.openxmlformats.org/officeDocument/2006/relationships/tags" Target="../tags/tag301.xml"/><Relationship Id="rId19" Type="http://schemas.openxmlformats.org/officeDocument/2006/relationships/tags" Target="../tags/tag317.xml"/><Relationship Id="rId18" Type="http://schemas.openxmlformats.org/officeDocument/2006/relationships/tags" Target="../tags/tag316.xml"/><Relationship Id="rId17" Type="http://schemas.openxmlformats.org/officeDocument/2006/relationships/tags" Target="../tags/tag315.xml"/><Relationship Id="rId16" Type="http://schemas.openxmlformats.org/officeDocument/2006/relationships/tags" Target="../tags/tag314.xml"/><Relationship Id="rId15" Type="http://schemas.openxmlformats.org/officeDocument/2006/relationships/tags" Target="../tags/tag313.xml"/><Relationship Id="rId14" Type="http://schemas.openxmlformats.org/officeDocument/2006/relationships/tags" Target="../tags/tag312.xml"/><Relationship Id="rId13" Type="http://schemas.openxmlformats.org/officeDocument/2006/relationships/tags" Target="../tags/tag311.xml"/><Relationship Id="rId12" Type="http://schemas.openxmlformats.org/officeDocument/2006/relationships/tags" Target="../tags/tag310.xml"/><Relationship Id="rId11" Type="http://schemas.openxmlformats.org/officeDocument/2006/relationships/tags" Target="../tags/tag309.xml"/><Relationship Id="rId10" Type="http://schemas.openxmlformats.org/officeDocument/2006/relationships/tags" Target="../tags/tag308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326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image" Target="../media/image1.png"/><Relationship Id="rId4" Type="http://schemas.openxmlformats.org/officeDocument/2006/relationships/tags" Target="../tags/tag322.xml"/><Relationship Id="rId3" Type="http://schemas.openxmlformats.org/officeDocument/2006/relationships/tags" Target="../tags/tag321.xml"/><Relationship Id="rId2" Type="http://schemas.openxmlformats.org/officeDocument/2006/relationships/tags" Target="../tags/tag320.xml"/><Relationship Id="rId14" Type="http://schemas.openxmlformats.org/officeDocument/2006/relationships/tags" Target="../tags/tag331.xml"/><Relationship Id="rId13" Type="http://schemas.openxmlformats.org/officeDocument/2006/relationships/tags" Target="../tags/tag330.xml"/><Relationship Id="rId12" Type="http://schemas.openxmlformats.org/officeDocument/2006/relationships/tags" Target="../tags/tag329.xml"/><Relationship Id="rId11" Type="http://schemas.openxmlformats.org/officeDocument/2006/relationships/tags" Target="../tags/tag328.xml"/><Relationship Id="rId10" Type="http://schemas.openxmlformats.org/officeDocument/2006/relationships/tags" Target="../tags/tag327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338.xml"/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" Type="http://schemas.openxmlformats.org/officeDocument/2006/relationships/tags" Target="../tags/tag335.xml"/><Relationship Id="rId5" Type="http://schemas.openxmlformats.org/officeDocument/2006/relationships/image" Target="../media/image1.png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345.xml"/><Relationship Id="rId8" Type="http://schemas.openxmlformats.org/officeDocument/2006/relationships/tags" Target="../tags/tag344.xml"/><Relationship Id="rId7" Type="http://schemas.openxmlformats.org/officeDocument/2006/relationships/tags" Target="../tags/tag343.xml"/><Relationship Id="rId6" Type="http://schemas.openxmlformats.org/officeDocument/2006/relationships/tags" Target="../tags/tag342.xml"/><Relationship Id="rId5" Type="http://schemas.openxmlformats.org/officeDocument/2006/relationships/image" Target="../media/image1.png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8" Type="http://schemas.openxmlformats.org/officeDocument/2006/relationships/tags" Target="../tags/tag354.xml"/><Relationship Id="rId17" Type="http://schemas.openxmlformats.org/officeDocument/2006/relationships/tags" Target="../tags/tag353.xml"/><Relationship Id="rId16" Type="http://schemas.openxmlformats.org/officeDocument/2006/relationships/tags" Target="../tags/tag352.xml"/><Relationship Id="rId15" Type="http://schemas.openxmlformats.org/officeDocument/2006/relationships/tags" Target="../tags/tag351.xml"/><Relationship Id="rId14" Type="http://schemas.openxmlformats.org/officeDocument/2006/relationships/tags" Target="../tags/tag350.xml"/><Relationship Id="rId13" Type="http://schemas.openxmlformats.org/officeDocument/2006/relationships/tags" Target="../tags/tag349.xml"/><Relationship Id="rId12" Type="http://schemas.openxmlformats.org/officeDocument/2006/relationships/tags" Target="../tags/tag348.xml"/><Relationship Id="rId11" Type="http://schemas.openxmlformats.org/officeDocument/2006/relationships/tags" Target="../tags/tag347.xml"/><Relationship Id="rId10" Type="http://schemas.openxmlformats.org/officeDocument/2006/relationships/tags" Target="../tags/tag346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361.xml"/><Relationship Id="rId8" Type="http://schemas.openxmlformats.org/officeDocument/2006/relationships/tags" Target="../tags/tag360.xml"/><Relationship Id="rId7" Type="http://schemas.openxmlformats.org/officeDocument/2006/relationships/tags" Target="../tags/tag359.xml"/><Relationship Id="rId6" Type="http://schemas.openxmlformats.org/officeDocument/2006/relationships/tags" Target="../tags/tag358.xml"/><Relationship Id="rId5" Type="http://schemas.openxmlformats.org/officeDocument/2006/relationships/image" Target="../media/image1.png"/><Relationship Id="rId4" Type="http://schemas.openxmlformats.org/officeDocument/2006/relationships/tags" Target="../tags/tag357.xml"/><Relationship Id="rId3" Type="http://schemas.openxmlformats.org/officeDocument/2006/relationships/tags" Target="../tags/tag356.xml"/><Relationship Id="rId2" Type="http://schemas.openxmlformats.org/officeDocument/2006/relationships/tags" Target="../tags/tag355.xml"/><Relationship Id="rId13" Type="http://schemas.openxmlformats.org/officeDocument/2006/relationships/tags" Target="../tags/tag365.xml"/><Relationship Id="rId12" Type="http://schemas.openxmlformats.org/officeDocument/2006/relationships/tags" Target="../tags/tag364.xml"/><Relationship Id="rId11" Type="http://schemas.openxmlformats.org/officeDocument/2006/relationships/tags" Target="../tags/tag363.xml"/><Relationship Id="rId10" Type="http://schemas.openxmlformats.org/officeDocument/2006/relationships/tags" Target="../tags/tag362.xml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372.xml"/><Relationship Id="rId8" Type="http://schemas.openxmlformats.org/officeDocument/2006/relationships/tags" Target="../tags/tag371.xml"/><Relationship Id="rId7" Type="http://schemas.openxmlformats.org/officeDocument/2006/relationships/tags" Target="../tags/tag370.xml"/><Relationship Id="rId6" Type="http://schemas.openxmlformats.org/officeDocument/2006/relationships/tags" Target="../tags/tag369.xml"/><Relationship Id="rId5" Type="http://schemas.openxmlformats.org/officeDocument/2006/relationships/image" Target="../media/image1.png"/><Relationship Id="rId4" Type="http://schemas.openxmlformats.org/officeDocument/2006/relationships/tags" Target="../tags/tag368.xml"/><Relationship Id="rId3" Type="http://schemas.openxmlformats.org/officeDocument/2006/relationships/tags" Target="../tags/tag367.xml"/><Relationship Id="rId2" Type="http://schemas.openxmlformats.org/officeDocument/2006/relationships/tags" Target="../tags/tag366.xml"/><Relationship Id="rId14" Type="http://schemas.openxmlformats.org/officeDocument/2006/relationships/tags" Target="../tags/tag377.xml"/><Relationship Id="rId13" Type="http://schemas.openxmlformats.org/officeDocument/2006/relationships/tags" Target="../tags/tag376.xml"/><Relationship Id="rId12" Type="http://schemas.openxmlformats.org/officeDocument/2006/relationships/tags" Target="../tags/tag375.xml"/><Relationship Id="rId11" Type="http://schemas.openxmlformats.org/officeDocument/2006/relationships/tags" Target="../tags/tag374.xml"/><Relationship Id="rId10" Type="http://schemas.openxmlformats.org/officeDocument/2006/relationships/tags" Target="../tags/tag373.xml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7" Type="http://schemas.openxmlformats.org/officeDocument/2006/relationships/tags" Target="../tags/tag382.xml"/><Relationship Id="rId6" Type="http://schemas.openxmlformats.org/officeDocument/2006/relationships/tags" Target="../tags/tag381.xml"/><Relationship Id="rId5" Type="http://schemas.openxmlformats.org/officeDocument/2006/relationships/image" Target="../media/image2.png"/><Relationship Id="rId4" Type="http://schemas.openxmlformats.org/officeDocument/2006/relationships/tags" Target="../tags/tag380.xml"/><Relationship Id="rId3" Type="http://schemas.openxmlformats.org/officeDocument/2006/relationships/tags" Target="../tags/tag379.xml"/><Relationship Id="rId2" Type="http://schemas.openxmlformats.org/officeDocument/2006/relationships/tags" Target="../tags/tag378.xm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7" Type="http://schemas.openxmlformats.org/officeDocument/2006/relationships/image" Target="../media/image5.png"/><Relationship Id="rId6" Type="http://schemas.openxmlformats.org/officeDocument/2006/relationships/tags" Target="../tags/tag386.xml"/><Relationship Id="rId5" Type="http://schemas.openxmlformats.org/officeDocument/2006/relationships/image" Target="../media/image4.png"/><Relationship Id="rId4" Type="http://schemas.openxmlformats.org/officeDocument/2006/relationships/tags" Target="../tags/tag385.xml"/><Relationship Id="rId3" Type="http://schemas.openxmlformats.org/officeDocument/2006/relationships/tags" Target="../tags/tag384.xml"/><Relationship Id="rId2" Type="http://schemas.openxmlformats.org/officeDocument/2006/relationships/tags" Target="../tags/tag383.xml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5" Type="http://schemas.openxmlformats.org/officeDocument/2006/relationships/image" Target="../media/image1.png"/><Relationship Id="rId4" Type="http://schemas.openxmlformats.org/officeDocument/2006/relationships/tags" Target="../tags/tag389.xml"/><Relationship Id="rId3" Type="http://schemas.openxmlformats.org/officeDocument/2006/relationships/tags" Target="../tags/tag388.xml"/><Relationship Id="rId2" Type="http://schemas.openxmlformats.org/officeDocument/2006/relationships/tags" Target="../tags/tag387.xml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tags" Target="../tags/tag394.xml"/><Relationship Id="rId6" Type="http://schemas.openxmlformats.org/officeDocument/2006/relationships/image" Target="../media/image6.png"/><Relationship Id="rId5" Type="http://schemas.openxmlformats.org/officeDocument/2006/relationships/tags" Target="../tags/tag393.xml"/><Relationship Id="rId4" Type="http://schemas.openxmlformats.org/officeDocument/2006/relationships/tags" Target="../tags/tag392.xml"/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5" Type="http://schemas.openxmlformats.org/officeDocument/2006/relationships/image" Target="../media/image8.png"/><Relationship Id="rId4" Type="http://schemas.openxmlformats.org/officeDocument/2006/relationships/tags" Target="../tags/tag397.xml"/><Relationship Id="rId3" Type="http://schemas.openxmlformats.org/officeDocument/2006/relationships/tags" Target="../tags/tag396.xml"/><Relationship Id="rId2" Type="http://schemas.openxmlformats.org/officeDocument/2006/relationships/tags" Target="../tags/tag395.xml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6" Type="http://schemas.openxmlformats.org/officeDocument/2006/relationships/image" Target="../media/image9.png"/><Relationship Id="rId5" Type="http://schemas.openxmlformats.org/officeDocument/2006/relationships/tags" Target="../tags/tag401.xml"/><Relationship Id="rId4" Type="http://schemas.openxmlformats.org/officeDocument/2006/relationships/tags" Target="../tags/tag400.xml"/><Relationship Id="rId3" Type="http://schemas.openxmlformats.org/officeDocument/2006/relationships/tags" Target="../tags/tag399.xml"/><Relationship Id="rId2" Type="http://schemas.openxmlformats.org/officeDocument/2006/relationships/tags" Target="../tags/tag398.xml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7" Type="http://schemas.openxmlformats.org/officeDocument/2006/relationships/tags" Target="../tags/tag406.xml"/><Relationship Id="rId6" Type="http://schemas.openxmlformats.org/officeDocument/2006/relationships/tags" Target="../tags/tag405.xml"/><Relationship Id="rId5" Type="http://schemas.openxmlformats.org/officeDocument/2006/relationships/image" Target="../media/image2.png"/><Relationship Id="rId4" Type="http://schemas.openxmlformats.org/officeDocument/2006/relationships/tags" Target="../tags/tag404.xml"/><Relationship Id="rId3" Type="http://schemas.openxmlformats.org/officeDocument/2006/relationships/tags" Target="../tags/tag403.xml"/><Relationship Id="rId2" Type="http://schemas.openxmlformats.org/officeDocument/2006/relationships/tags" Target="../tags/tag402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968" y="136131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968" y="384098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184" y="523097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3_3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4699000"/>
            <a:ext cx="34290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6388" hasCustomPrompt="1"/>
            <p:custDataLst>
              <p:tags r:id="rId7"/>
            </p:custDataLst>
          </p:nvPr>
        </p:nvSpPr>
        <p:spPr>
          <a:xfrm>
            <a:off x="609600" y="609600"/>
            <a:ext cx="10972800" cy="3556000"/>
          </a:xfrm>
          <a:custGeom>
            <a:avLst/>
            <a:gdLst>
              <a:gd name="connisteX0" fmla="*/ 0 w 10972800"/>
              <a:gd name="connsiteY0" fmla="*/ 203200 h 3556000"/>
              <a:gd name="connisteX1" fmla="*/ 203200 w 10972800"/>
              <a:gd name="connsiteY1" fmla="*/ 0 h 3556000"/>
              <a:gd name="connisteX2" fmla="*/ 10769600 w 10972800"/>
              <a:gd name="connsiteY2" fmla="*/ 0 h 3556000"/>
              <a:gd name="connisteX3" fmla="*/ 10972800 w 10972800"/>
              <a:gd name="connsiteY3" fmla="*/ 203200 h 3556000"/>
              <a:gd name="connisteX4" fmla="*/ 10972800 w 10972800"/>
              <a:gd name="connsiteY4" fmla="*/ 3352800 h 3556000"/>
              <a:gd name="connisteX5" fmla="*/ 10769600 w 10972800"/>
              <a:gd name="connsiteY5" fmla="*/ 3556000 h 3556000"/>
              <a:gd name="connisteX6" fmla="*/ 203200 w 10972800"/>
              <a:gd name="connsiteY6" fmla="*/ 3556000 h 3556000"/>
              <a:gd name="connisteX7" fmla="*/ 0 w 10972800"/>
              <a:gd name="connsiteY7" fmla="*/ 3352800 h 3556000"/>
              <a:gd name="connisteX8" fmla="*/ 0 w 10972800"/>
              <a:gd name="connsiteY8" fmla="*/ 203200 h 3556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3556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3352800"/>
                </a:lnTo>
                <a:cubicBezTo>
                  <a:pt x="10972800" y="3465024"/>
                  <a:pt x="10881824" y="3556000"/>
                  <a:pt x="10769600" y="3556000"/>
                </a:cubicBezTo>
                <a:lnTo>
                  <a:pt x="203200" y="3556000"/>
                </a:lnTo>
                <a:cubicBezTo>
                  <a:pt x="90976" y="3556000"/>
                  <a:pt x="0" y="3465024"/>
                  <a:pt x="0" y="3352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文本占位符 10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4648200" y="4775200"/>
            <a:ext cx="69342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4648200" y="5334000"/>
            <a:ext cx="69342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左标右内-装饰无-颜色错位-并列-4_11_group1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34290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609600" y="2057400"/>
            <a:ext cx="3429000" cy="3657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单击此处添加正文</a:t>
            </a:r>
            <a:endParaRPr lang="zh-CN" altLang="en-US" smtClean="0"/>
          </a:p>
        </p:txBody>
      </p:sp>
      <p:sp>
        <p:nvSpPr>
          <p:cNvPr id="11" name="装饰  0"/>
          <p:cNvSpPr>
            <a:spLocks noGrp="1"/>
          </p:cNvSpPr>
          <p:nvPr>
            <p:ph type="body" idx="16391" hasCustomPrompt="1"/>
            <p:custDataLst>
              <p:tags r:id="rId8"/>
            </p:custDataLst>
          </p:nvPr>
        </p:nvSpPr>
        <p:spPr>
          <a:xfrm>
            <a:off x="7188200" y="609600"/>
            <a:ext cx="4394200" cy="2667000"/>
          </a:xfrm>
          <a:custGeom>
            <a:avLst/>
            <a:gdLst>
              <a:gd name="connisteX0" fmla="*/ 0 w 4394200"/>
              <a:gd name="connsiteY0" fmla="*/ 0 h 2667000"/>
              <a:gd name="connisteX1" fmla="*/ 4191000 w 4394200"/>
              <a:gd name="connsiteY1" fmla="*/ 0 h 2667000"/>
              <a:gd name="connisteX2" fmla="*/ 4394200 w 4394200"/>
              <a:gd name="connsiteY2" fmla="*/ 203200 h 2667000"/>
              <a:gd name="connisteX3" fmla="*/ 4394200 w 4394200"/>
              <a:gd name="connsiteY3" fmla="*/ 2463800 h 2667000"/>
              <a:gd name="connisteX4" fmla="*/ 4191000 w 4394200"/>
              <a:gd name="connsiteY4" fmla="*/ 2667000 h 2667000"/>
              <a:gd name="connisteX5" fmla="*/ 0 w 4394200"/>
              <a:gd name="connsiteY5" fmla="*/ 2667000 h 2667000"/>
              <a:gd name="connisteX6" fmla="*/ 0 w 4394200"/>
              <a:gd name="connsiteY6" fmla="*/ 0 h 2667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4394200" h="2667000">
                <a:moveTo>
                  <a:pt x="0" y="0"/>
                </a:moveTo>
                <a:lnTo>
                  <a:pt x="4191000" y="0"/>
                </a:lnTo>
                <a:cubicBezTo>
                  <a:pt x="4303224" y="0"/>
                  <a:pt x="4394200" y="90976"/>
                  <a:pt x="4394200" y="203200"/>
                </a:cubicBezTo>
                <a:lnTo>
                  <a:pt x="4394200" y="2463800"/>
                </a:lnTo>
                <a:cubicBezTo>
                  <a:pt x="4394200" y="2576024"/>
                  <a:pt x="4303224" y="2667000"/>
                  <a:pt x="4191000" y="2667000"/>
                </a:cubicBezTo>
                <a:lnTo>
                  <a:pt x="0" y="2667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图片占位符 11"/>
          <p:cNvSpPr>
            <a:spLocks noGrp="1"/>
          </p:cNvSpPr>
          <p:nvPr>
            <p:ph type="pic" idx="16392" hasCustomPrompt="1"/>
            <p:custDataLst>
              <p:tags r:id="rId9"/>
            </p:custDataLst>
          </p:nvPr>
        </p:nvSpPr>
        <p:spPr>
          <a:xfrm>
            <a:off x="4648200" y="609600"/>
            <a:ext cx="2540000" cy="2667000"/>
          </a:xfrm>
          <a:custGeom>
            <a:avLst/>
            <a:gdLst>
              <a:gd name="connisteX0" fmla="*/ 0 w 2540000"/>
              <a:gd name="connsiteY0" fmla="*/ 203200 h 2667000"/>
              <a:gd name="connisteX1" fmla="*/ 203200 w 2540000"/>
              <a:gd name="connsiteY1" fmla="*/ 0 h 2667000"/>
              <a:gd name="connisteX2" fmla="*/ 2540000 w 2540000"/>
              <a:gd name="connsiteY2" fmla="*/ 0 h 2667000"/>
              <a:gd name="connisteX3" fmla="*/ 2540000 w 2540000"/>
              <a:gd name="connsiteY3" fmla="*/ 2667000 h 2667000"/>
              <a:gd name="connisteX4" fmla="*/ 203200 w 2540000"/>
              <a:gd name="connsiteY4" fmla="*/ 2667000 h 2667000"/>
              <a:gd name="connisteX5" fmla="*/ 0 w 2540000"/>
              <a:gd name="connsiteY5" fmla="*/ 2463800 h 2667000"/>
              <a:gd name="connisteX6" fmla="*/ 0 w 2540000"/>
              <a:gd name="connsiteY6" fmla="*/ 203200 h 2667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2540000" h="2667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540000" y="0"/>
                </a:lnTo>
                <a:lnTo>
                  <a:pt x="2540000" y="2667000"/>
                </a:lnTo>
                <a:lnTo>
                  <a:pt x="203200" y="2667000"/>
                </a:lnTo>
                <a:cubicBezTo>
                  <a:pt x="90976" y="2667000"/>
                  <a:pt x="0" y="2576024"/>
                  <a:pt x="0" y="2463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7493000" y="927100"/>
            <a:ext cx="3784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7493000" y="1435100"/>
            <a:ext cx="3784600" cy="15240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5" name="装饰  4"/>
          <p:cNvSpPr>
            <a:spLocks noGrp="1"/>
          </p:cNvSpPr>
          <p:nvPr>
            <p:ph type="body" idx="16393" hasCustomPrompt="1"/>
            <p:custDataLst>
              <p:tags r:id="rId12"/>
            </p:custDataLst>
          </p:nvPr>
        </p:nvSpPr>
        <p:spPr>
          <a:xfrm>
            <a:off x="7188200" y="3581400"/>
            <a:ext cx="4394200" cy="2667000"/>
          </a:xfrm>
          <a:custGeom>
            <a:avLst/>
            <a:gdLst>
              <a:gd name="connisteX0" fmla="*/ 0 w 4394200"/>
              <a:gd name="connsiteY0" fmla="*/ 0 h 2667000"/>
              <a:gd name="connisteX1" fmla="*/ 4191000 w 4394200"/>
              <a:gd name="connsiteY1" fmla="*/ 0 h 2667000"/>
              <a:gd name="connisteX2" fmla="*/ 4394200 w 4394200"/>
              <a:gd name="connsiteY2" fmla="*/ 203200 h 2667000"/>
              <a:gd name="connisteX3" fmla="*/ 4394200 w 4394200"/>
              <a:gd name="connsiteY3" fmla="*/ 2463800 h 2667000"/>
              <a:gd name="connisteX4" fmla="*/ 4191000 w 4394200"/>
              <a:gd name="connsiteY4" fmla="*/ 2667000 h 2667000"/>
              <a:gd name="connisteX5" fmla="*/ 0 w 4394200"/>
              <a:gd name="connsiteY5" fmla="*/ 2667000 h 2667000"/>
              <a:gd name="connisteX6" fmla="*/ 0 w 4394200"/>
              <a:gd name="connsiteY6" fmla="*/ 0 h 2667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4394200" h="2667000">
                <a:moveTo>
                  <a:pt x="0" y="0"/>
                </a:moveTo>
                <a:lnTo>
                  <a:pt x="4191000" y="0"/>
                </a:lnTo>
                <a:cubicBezTo>
                  <a:pt x="4303224" y="0"/>
                  <a:pt x="4394200" y="90976"/>
                  <a:pt x="4394200" y="203200"/>
                </a:cubicBezTo>
                <a:lnTo>
                  <a:pt x="4394200" y="2463800"/>
                </a:lnTo>
                <a:cubicBezTo>
                  <a:pt x="4394200" y="2576024"/>
                  <a:pt x="4303224" y="2667000"/>
                  <a:pt x="4191000" y="2667000"/>
                </a:cubicBezTo>
                <a:lnTo>
                  <a:pt x="0" y="2667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6" name="图片占位符 15"/>
          <p:cNvSpPr>
            <a:spLocks noGrp="1"/>
          </p:cNvSpPr>
          <p:nvPr>
            <p:ph type="pic" idx="16394" hasCustomPrompt="1"/>
            <p:custDataLst>
              <p:tags r:id="rId13"/>
            </p:custDataLst>
          </p:nvPr>
        </p:nvSpPr>
        <p:spPr>
          <a:xfrm>
            <a:off x="4648200" y="3581400"/>
            <a:ext cx="2540000" cy="2667000"/>
          </a:xfrm>
          <a:custGeom>
            <a:avLst/>
            <a:gdLst>
              <a:gd name="connisteX0" fmla="*/ 0 w 2540000"/>
              <a:gd name="connsiteY0" fmla="*/ 203200 h 2667000"/>
              <a:gd name="connisteX1" fmla="*/ 203200 w 2540000"/>
              <a:gd name="connsiteY1" fmla="*/ 0 h 2667000"/>
              <a:gd name="connisteX2" fmla="*/ 2540000 w 2540000"/>
              <a:gd name="connsiteY2" fmla="*/ 0 h 2667000"/>
              <a:gd name="connisteX3" fmla="*/ 2540000 w 2540000"/>
              <a:gd name="connsiteY3" fmla="*/ 2667000 h 2667000"/>
              <a:gd name="connisteX4" fmla="*/ 203200 w 2540000"/>
              <a:gd name="connsiteY4" fmla="*/ 2667000 h 2667000"/>
              <a:gd name="connisteX5" fmla="*/ 0 w 2540000"/>
              <a:gd name="connsiteY5" fmla="*/ 2463800 h 2667000"/>
              <a:gd name="connisteX6" fmla="*/ 0 w 2540000"/>
              <a:gd name="connsiteY6" fmla="*/ 203200 h 2667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2540000" h="2667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540000" y="0"/>
                </a:lnTo>
                <a:lnTo>
                  <a:pt x="2540000" y="2667000"/>
                </a:lnTo>
                <a:lnTo>
                  <a:pt x="203200" y="2667000"/>
                </a:lnTo>
                <a:cubicBezTo>
                  <a:pt x="90976" y="2667000"/>
                  <a:pt x="0" y="2576024"/>
                  <a:pt x="0" y="2463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9" hasCustomPrompt="1"/>
            <p:custDataLst>
              <p:tags r:id="rId14"/>
            </p:custDataLst>
          </p:nvPr>
        </p:nvSpPr>
        <p:spPr>
          <a:xfrm>
            <a:off x="7493000" y="3898900"/>
            <a:ext cx="3784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0" hasCustomPrompt="1"/>
            <p:custDataLst>
              <p:tags r:id="rId15"/>
            </p:custDataLst>
          </p:nvPr>
        </p:nvSpPr>
        <p:spPr>
          <a:xfrm>
            <a:off x="7493000" y="4406900"/>
            <a:ext cx="3784600" cy="15240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10021_10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34290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609600" y="2057400"/>
            <a:ext cx="3429000" cy="3962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单击此处添加正文</a:t>
            </a:r>
            <a:endParaRPr lang="zh-CN" altLang="en-US" smtClean="0"/>
          </a:p>
        </p:txBody>
      </p:sp>
      <p:sp>
        <p:nvSpPr>
          <p:cNvPr id="11" name="装饰  0"/>
          <p:cNvSpPr>
            <a:spLocks noGrp="1"/>
          </p:cNvSpPr>
          <p:nvPr>
            <p:ph type="body" idx="16391" hasCustomPrompt="1"/>
            <p:custDataLst>
              <p:tags r:id="rId8"/>
            </p:custDataLst>
          </p:nvPr>
        </p:nvSpPr>
        <p:spPr>
          <a:xfrm>
            <a:off x="4648200" y="609600"/>
            <a:ext cx="6934200" cy="2667000"/>
          </a:xfrm>
          <a:custGeom>
            <a:avLst/>
            <a:gdLst>
              <a:gd name="connisteX0" fmla="*/ 0 w 6934200"/>
              <a:gd name="connsiteY0" fmla="*/ 203200 h 2667000"/>
              <a:gd name="connisteX1" fmla="*/ 203200 w 6934200"/>
              <a:gd name="connsiteY1" fmla="*/ 0 h 2667000"/>
              <a:gd name="connisteX2" fmla="*/ 6731000 w 6934200"/>
              <a:gd name="connsiteY2" fmla="*/ 0 h 2667000"/>
              <a:gd name="connisteX3" fmla="*/ 6934200 w 6934200"/>
              <a:gd name="connsiteY3" fmla="*/ 203200 h 2667000"/>
              <a:gd name="connisteX4" fmla="*/ 6934200 w 6934200"/>
              <a:gd name="connsiteY4" fmla="*/ 2463800 h 2667000"/>
              <a:gd name="connisteX5" fmla="*/ 6731000 w 6934200"/>
              <a:gd name="connsiteY5" fmla="*/ 2667000 h 2667000"/>
              <a:gd name="connisteX6" fmla="*/ 203200 w 6934200"/>
              <a:gd name="connsiteY6" fmla="*/ 2667000 h 2667000"/>
              <a:gd name="connisteX7" fmla="*/ 0 w 6934200"/>
              <a:gd name="connsiteY7" fmla="*/ 2463800 h 2667000"/>
              <a:gd name="connisteX8" fmla="*/ 0 w 6934200"/>
              <a:gd name="connsiteY8" fmla="*/ 203200 h 2667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6934200" h="2667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6731000" y="0"/>
                </a:lnTo>
                <a:cubicBezTo>
                  <a:pt x="6843224" y="0"/>
                  <a:pt x="6934200" y="90976"/>
                  <a:pt x="6934200" y="203200"/>
                </a:cubicBezTo>
                <a:lnTo>
                  <a:pt x="6934200" y="2463800"/>
                </a:lnTo>
                <a:cubicBezTo>
                  <a:pt x="6934200" y="2576024"/>
                  <a:pt x="6843224" y="2667000"/>
                  <a:pt x="6731000" y="2667000"/>
                </a:cubicBezTo>
                <a:lnTo>
                  <a:pt x="203200" y="2667000"/>
                </a:lnTo>
                <a:cubicBezTo>
                  <a:pt x="90976" y="2667000"/>
                  <a:pt x="0" y="2576024"/>
                  <a:pt x="0" y="24638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4953000" y="1054100"/>
            <a:ext cx="6324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8" hasCustomPrompt="1"/>
            <p:custDataLst>
              <p:tags r:id="rId10"/>
            </p:custDataLst>
          </p:nvPr>
        </p:nvSpPr>
        <p:spPr>
          <a:xfrm>
            <a:off x="4953000" y="1612900"/>
            <a:ext cx="63246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4" name="装饰  3"/>
          <p:cNvSpPr>
            <a:spLocks noGrp="1"/>
          </p:cNvSpPr>
          <p:nvPr>
            <p:ph type="body" idx="16392" hasCustomPrompt="1"/>
            <p:custDataLst>
              <p:tags r:id="rId11"/>
            </p:custDataLst>
          </p:nvPr>
        </p:nvSpPr>
        <p:spPr>
          <a:xfrm>
            <a:off x="4648200" y="3581400"/>
            <a:ext cx="6934200" cy="2667000"/>
          </a:xfrm>
          <a:custGeom>
            <a:avLst/>
            <a:gdLst>
              <a:gd name="connisteX0" fmla="*/ 0 w 6934200"/>
              <a:gd name="connsiteY0" fmla="*/ 203200 h 2667000"/>
              <a:gd name="connisteX1" fmla="*/ 203200 w 6934200"/>
              <a:gd name="connsiteY1" fmla="*/ 0 h 2667000"/>
              <a:gd name="connisteX2" fmla="*/ 6731000 w 6934200"/>
              <a:gd name="connsiteY2" fmla="*/ 0 h 2667000"/>
              <a:gd name="connisteX3" fmla="*/ 6934200 w 6934200"/>
              <a:gd name="connsiteY3" fmla="*/ 203200 h 2667000"/>
              <a:gd name="connisteX4" fmla="*/ 6934200 w 6934200"/>
              <a:gd name="connsiteY4" fmla="*/ 2463800 h 2667000"/>
              <a:gd name="connisteX5" fmla="*/ 6731000 w 6934200"/>
              <a:gd name="connsiteY5" fmla="*/ 2667000 h 2667000"/>
              <a:gd name="connisteX6" fmla="*/ 203200 w 6934200"/>
              <a:gd name="connsiteY6" fmla="*/ 2667000 h 2667000"/>
              <a:gd name="connisteX7" fmla="*/ 0 w 6934200"/>
              <a:gd name="connsiteY7" fmla="*/ 2463800 h 2667000"/>
              <a:gd name="connisteX8" fmla="*/ 0 w 6934200"/>
              <a:gd name="connsiteY8" fmla="*/ 203200 h 2667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6934200" h="2667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6731000" y="0"/>
                </a:lnTo>
                <a:cubicBezTo>
                  <a:pt x="6843224" y="0"/>
                  <a:pt x="6934200" y="90976"/>
                  <a:pt x="6934200" y="203200"/>
                </a:cubicBezTo>
                <a:lnTo>
                  <a:pt x="6934200" y="2463800"/>
                </a:lnTo>
                <a:cubicBezTo>
                  <a:pt x="6934200" y="2576024"/>
                  <a:pt x="6843224" y="2667000"/>
                  <a:pt x="6731000" y="2667000"/>
                </a:cubicBezTo>
                <a:lnTo>
                  <a:pt x="203200" y="2667000"/>
                </a:lnTo>
                <a:cubicBezTo>
                  <a:pt x="90976" y="2667000"/>
                  <a:pt x="0" y="2576024"/>
                  <a:pt x="0" y="24638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4953000" y="4025900"/>
            <a:ext cx="6324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90" hasCustomPrompt="1"/>
            <p:custDataLst>
              <p:tags r:id="rId13"/>
            </p:custDataLst>
          </p:nvPr>
        </p:nvSpPr>
        <p:spPr>
          <a:xfrm>
            <a:off x="4953000" y="4584700"/>
            <a:ext cx="63246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10014_1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6388" hasCustomPrompt="1"/>
            <p:custDataLst>
              <p:tags r:id="rId7"/>
            </p:custDataLst>
          </p:nvPr>
        </p:nvSpPr>
        <p:spPr>
          <a:xfrm>
            <a:off x="609600" y="1524000"/>
            <a:ext cx="5588000" cy="4724400"/>
          </a:xfrm>
          <a:custGeom>
            <a:avLst/>
            <a:gdLst>
              <a:gd name="connisteX0" fmla="*/ 0 w 5588000"/>
              <a:gd name="connsiteY0" fmla="*/ 203200 h 4724400"/>
              <a:gd name="connisteX1" fmla="*/ 203200 w 5588000"/>
              <a:gd name="connsiteY1" fmla="*/ 0 h 4724400"/>
              <a:gd name="connisteX2" fmla="*/ 5384800 w 5588000"/>
              <a:gd name="connsiteY2" fmla="*/ 0 h 4724400"/>
              <a:gd name="connisteX3" fmla="*/ 5588000 w 5588000"/>
              <a:gd name="connsiteY3" fmla="*/ 203200 h 4724400"/>
              <a:gd name="connisteX4" fmla="*/ 5588000 w 5588000"/>
              <a:gd name="connsiteY4" fmla="*/ 4521200 h 4724400"/>
              <a:gd name="connisteX5" fmla="*/ 5384800 w 5588000"/>
              <a:gd name="connsiteY5" fmla="*/ 4724400 h 4724400"/>
              <a:gd name="connisteX6" fmla="*/ 203200 w 5588000"/>
              <a:gd name="connsiteY6" fmla="*/ 4724400 h 4724400"/>
              <a:gd name="connisteX7" fmla="*/ 0 w 5588000"/>
              <a:gd name="connsiteY7" fmla="*/ 4521200 h 4724400"/>
              <a:gd name="connisteX8" fmla="*/ 0 w 5588000"/>
              <a:gd name="connsiteY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5880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384800" y="0"/>
                </a:lnTo>
                <a:cubicBezTo>
                  <a:pt x="5497024" y="0"/>
                  <a:pt x="5588000" y="90976"/>
                  <a:pt x="5588000" y="203200"/>
                </a:cubicBezTo>
                <a:lnTo>
                  <a:pt x="5588000" y="4521200"/>
                </a:lnTo>
                <a:cubicBezTo>
                  <a:pt x="5588000" y="4633424"/>
                  <a:pt x="5497024" y="4724400"/>
                  <a:pt x="53848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文本占位符 10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6502400" y="3302000"/>
            <a:ext cx="5080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6502400" y="3860800"/>
            <a:ext cx="50800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左标中内右图-装饰上-默认位置-并列-43_34_group2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34290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609600" y="2057400"/>
            <a:ext cx="3429000" cy="3657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单击此处添加正文</a:t>
            </a:r>
            <a:endParaRPr lang="zh-CN" altLang="en-US" smtClean="0"/>
          </a:p>
        </p:txBody>
      </p:sp>
      <p:sp>
        <p:nvSpPr>
          <p:cNvPr id="11" name="内容占位符 10"/>
          <p:cNvSpPr>
            <a:spLocks noGrp="1"/>
          </p:cNvSpPr>
          <p:nvPr>
            <p:ph idx="16391" hasCustomPrompt="1"/>
            <p:custDataLst>
              <p:tags r:id="rId8"/>
            </p:custDataLst>
          </p:nvPr>
        </p:nvSpPr>
        <p:spPr>
          <a:xfrm>
            <a:off x="7543800" y="609600"/>
            <a:ext cx="4038600" cy="5638800"/>
          </a:xfrm>
          <a:custGeom>
            <a:avLst/>
            <a:gdLst>
              <a:gd name="connisteX0" fmla="*/ 0 w 4038600"/>
              <a:gd name="connsiteY0" fmla="*/ 0 h 5638800"/>
              <a:gd name="connisteX1" fmla="*/ 3835400 w 4038600"/>
              <a:gd name="connsiteY1" fmla="*/ 0 h 5638800"/>
              <a:gd name="connisteX2" fmla="*/ 4038600 w 4038600"/>
              <a:gd name="connsiteY2" fmla="*/ 203200 h 5638800"/>
              <a:gd name="connisteX3" fmla="*/ 4038600 w 4038600"/>
              <a:gd name="connsiteY3" fmla="*/ 5435600 h 5638800"/>
              <a:gd name="connisteX4" fmla="*/ 3835400 w 4038600"/>
              <a:gd name="connsiteY4" fmla="*/ 5638800 h 5638800"/>
              <a:gd name="connisteX5" fmla="*/ 0 w 4038600"/>
              <a:gd name="connsiteY5" fmla="*/ 5638800 h 5638800"/>
              <a:gd name="connisteX6" fmla="*/ 0 w 4038600"/>
              <a:gd name="connsiteY6" fmla="*/ 0 h 5638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4038600" h="5638800">
                <a:moveTo>
                  <a:pt x="0" y="0"/>
                </a:moveTo>
                <a:lnTo>
                  <a:pt x="3835400" y="0"/>
                </a:lnTo>
                <a:cubicBezTo>
                  <a:pt x="3947624" y="0"/>
                  <a:pt x="4038600" y="90976"/>
                  <a:pt x="4038600" y="203200"/>
                </a:cubicBezTo>
                <a:lnTo>
                  <a:pt x="4038600" y="5435600"/>
                </a:lnTo>
                <a:cubicBezTo>
                  <a:pt x="4038600" y="5547824"/>
                  <a:pt x="3947624" y="5638800"/>
                  <a:pt x="3835400" y="5638800"/>
                </a:cubicBezTo>
                <a:lnTo>
                  <a:pt x="0" y="5638800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装饰  1"/>
          <p:cNvSpPr>
            <a:spLocks noGrp="1"/>
          </p:cNvSpPr>
          <p:nvPr>
            <p:ph type="body" idx="16392" hasCustomPrompt="1"/>
            <p:custDataLst>
              <p:tags r:id="rId9"/>
            </p:custDataLst>
          </p:nvPr>
        </p:nvSpPr>
        <p:spPr>
          <a:xfrm>
            <a:off x="4648200" y="609600"/>
            <a:ext cx="2895600" cy="5638800"/>
          </a:xfrm>
          <a:custGeom>
            <a:avLst/>
            <a:gdLst>
              <a:gd name="connisteX0" fmla="*/ 0 w 2895600"/>
              <a:gd name="connsiteY0" fmla="*/ 203200 h 5638800"/>
              <a:gd name="connisteX1" fmla="*/ 203200 w 2895600"/>
              <a:gd name="connsiteY1" fmla="*/ 0 h 5638800"/>
              <a:gd name="connisteX2" fmla="*/ 2895600 w 2895600"/>
              <a:gd name="connsiteY2" fmla="*/ 0 h 5638800"/>
              <a:gd name="connisteX3" fmla="*/ 2895600 w 2895600"/>
              <a:gd name="connsiteY3" fmla="*/ 5638800 h 5638800"/>
              <a:gd name="connisteX4" fmla="*/ 203200 w 2895600"/>
              <a:gd name="connsiteY4" fmla="*/ 5638800 h 5638800"/>
              <a:gd name="connisteX5" fmla="*/ 0 w 2895600"/>
              <a:gd name="connsiteY5" fmla="*/ 5435600 h 5638800"/>
              <a:gd name="connisteX6" fmla="*/ 0 w 2895600"/>
              <a:gd name="connsiteY6" fmla="*/ 203200 h 5638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2895600" h="5638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895600" y="0"/>
                </a:lnTo>
                <a:lnTo>
                  <a:pt x="2895600" y="5638800"/>
                </a:lnTo>
                <a:lnTo>
                  <a:pt x="203200" y="5638800"/>
                </a:lnTo>
                <a:cubicBezTo>
                  <a:pt x="90976" y="5638800"/>
                  <a:pt x="0" y="5547824"/>
                  <a:pt x="0" y="54356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4953000" y="1346200"/>
            <a:ext cx="2286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4953000" y="1905000"/>
            <a:ext cx="22860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4953000" y="3733800"/>
            <a:ext cx="2286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90" hasCustomPrompt="1"/>
            <p:custDataLst>
              <p:tags r:id="rId13"/>
            </p:custDataLst>
          </p:nvPr>
        </p:nvSpPr>
        <p:spPr>
          <a:xfrm>
            <a:off x="4953000" y="4292600"/>
            <a:ext cx="22860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上标中内下图-装饰下-默认位置-并列-59_45_group1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6392" hasCustomPrompt="1"/>
            <p:custDataLst>
              <p:tags r:id="rId7"/>
            </p:custDataLst>
          </p:nvPr>
        </p:nvSpPr>
        <p:spPr>
          <a:xfrm>
            <a:off x="609600" y="3759200"/>
            <a:ext cx="10972800" cy="2489200"/>
          </a:xfrm>
          <a:custGeom>
            <a:avLst/>
            <a:gdLst>
              <a:gd name="connisteX0" fmla="*/ 0 w 10972800"/>
              <a:gd name="connsiteY0" fmla="*/ 203200 h 2489200"/>
              <a:gd name="connisteX1" fmla="*/ 203200 w 10972800"/>
              <a:gd name="connsiteY1" fmla="*/ 0 h 2489200"/>
              <a:gd name="connisteX2" fmla="*/ 10769600 w 10972800"/>
              <a:gd name="connsiteY2" fmla="*/ 0 h 2489200"/>
              <a:gd name="connisteX3" fmla="*/ 10972800 w 10972800"/>
              <a:gd name="connsiteY3" fmla="*/ 203200 h 2489200"/>
              <a:gd name="connisteX4" fmla="*/ 10972800 w 10972800"/>
              <a:gd name="connsiteY4" fmla="*/ 2286000 h 2489200"/>
              <a:gd name="connisteX5" fmla="*/ 10769600 w 10972800"/>
              <a:gd name="connsiteY5" fmla="*/ 2489200 h 2489200"/>
              <a:gd name="connisteX6" fmla="*/ 203200 w 10972800"/>
              <a:gd name="connsiteY6" fmla="*/ 2489200 h 2489200"/>
              <a:gd name="connisteX7" fmla="*/ 0 w 10972800"/>
              <a:gd name="connsiteY7" fmla="*/ 2286000 h 2489200"/>
              <a:gd name="connisteX8" fmla="*/ 0 w 10972800"/>
              <a:gd name="connsiteY8" fmla="*/ 203200 h 248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2489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286000"/>
                </a:lnTo>
                <a:cubicBezTo>
                  <a:pt x="10972800" y="2398224"/>
                  <a:pt x="10881824" y="2489200"/>
                  <a:pt x="10769600" y="2489200"/>
                </a:cubicBezTo>
                <a:lnTo>
                  <a:pt x="203200" y="2489200"/>
                </a:lnTo>
                <a:cubicBezTo>
                  <a:pt x="90976" y="2489200"/>
                  <a:pt x="0" y="2398224"/>
                  <a:pt x="0" y="22860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装饰  0"/>
          <p:cNvSpPr>
            <a:spLocks noGrp="1"/>
          </p:cNvSpPr>
          <p:nvPr>
            <p:ph type="body" idx="16393" hasCustomPrompt="1"/>
            <p:custDataLst>
              <p:tags r:id="rId8"/>
            </p:custDataLst>
          </p:nvPr>
        </p:nvSpPr>
        <p:spPr>
          <a:xfrm>
            <a:off x="609600" y="1524000"/>
            <a:ext cx="3454400" cy="2082800"/>
          </a:xfrm>
          <a:custGeom>
            <a:avLst/>
            <a:gdLst>
              <a:gd name="connisteX0" fmla="*/ 0 w 3454400"/>
              <a:gd name="connsiteY0" fmla="*/ 203200 h 2082800"/>
              <a:gd name="connisteX1" fmla="*/ 203200 w 3454400"/>
              <a:gd name="connsiteY1" fmla="*/ 0 h 2082800"/>
              <a:gd name="connisteX2" fmla="*/ 3251200 w 3454400"/>
              <a:gd name="connsiteY2" fmla="*/ 0 h 2082800"/>
              <a:gd name="connisteX3" fmla="*/ 3454400 w 3454400"/>
              <a:gd name="connsiteY3" fmla="*/ 203200 h 2082800"/>
              <a:gd name="connisteX4" fmla="*/ 3454400 w 3454400"/>
              <a:gd name="connsiteY4" fmla="*/ 1879600 h 2082800"/>
              <a:gd name="connisteX5" fmla="*/ 3251200 w 3454400"/>
              <a:gd name="connsiteY5" fmla="*/ 2082800 h 2082800"/>
              <a:gd name="connisteX6" fmla="*/ 203200 w 3454400"/>
              <a:gd name="connsiteY6" fmla="*/ 2082800 h 2082800"/>
              <a:gd name="connisteX7" fmla="*/ 0 w 3454400"/>
              <a:gd name="connsiteY7" fmla="*/ 1879600 h 2082800"/>
              <a:gd name="connisteX8" fmla="*/ 0 w 3454400"/>
              <a:gd name="connsiteY8" fmla="*/ 203200 h 2082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454400" h="2082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1879600"/>
                </a:lnTo>
                <a:cubicBezTo>
                  <a:pt x="3454400" y="1991824"/>
                  <a:pt x="3363424" y="2082800"/>
                  <a:pt x="3251200" y="2082800"/>
                </a:cubicBezTo>
                <a:lnTo>
                  <a:pt x="203200" y="2082800"/>
                </a:lnTo>
                <a:cubicBezTo>
                  <a:pt x="90976" y="2082800"/>
                  <a:pt x="0" y="1991824"/>
                  <a:pt x="0" y="18796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9"/>
            </p:custDataLst>
          </p:nvPr>
        </p:nvSpPr>
        <p:spPr>
          <a:xfrm>
            <a:off x="914400" y="1828800"/>
            <a:ext cx="2844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914400" y="2387600"/>
            <a:ext cx="28448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4" name="装饰  3"/>
          <p:cNvSpPr>
            <a:spLocks noGrp="1"/>
          </p:cNvSpPr>
          <p:nvPr>
            <p:ph type="body" idx="16394" hasCustomPrompt="1"/>
            <p:custDataLst>
              <p:tags r:id="rId11"/>
            </p:custDataLst>
          </p:nvPr>
        </p:nvSpPr>
        <p:spPr>
          <a:xfrm>
            <a:off x="4368800" y="1524000"/>
            <a:ext cx="3454400" cy="2082800"/>
          </a:xfrm>
          <a:custGeom>
            <a:avLst/>
            <a:gdLst>
              <a:gd name="connisteX0" fmla="*/ 0 w 3454400"/>
              <a:gd name="connsiteY0" fmla="*/ 203200 h 2082800"/>
              <a:gd name="connisteX1" fmla="*/ 203200 w 3454400"/>
              <a:gd name="connsiteY1" fmla="*/ 0 h 2082800"/>
              <a:gd name="connisteX2" fmla="*/ 3251200 w 3454400"/>
              <a:gd name="connsiteY2" fmla="*/ 0 h 2082800"/>
              <a:gd name="connisteX3" fmla="*/ 3454400 w 3454400"/>
              <a:gd name="connsiteY3" fmla="*/ 203200 h 2082800"/>
              <a:gd name="connisteX4" fmla="*/ 3454400 w 3454400"/>
              <a:gd name="connsiteY4" fmla="*/ 1879600 h 2082800"/>
              <a:gd name="connisteX5" fmla="*/ 3251200 w 3454400"/>
              <a:gd name="connsiteY5" fmla="*/ 2082800 h 2082800"/>
              <a:gd name="connisteX6" fmla="*/ 203200 w 3454400"/>
              <a:gd name="connsiteY6" fmla="*/ 2082800 h 2082800"/>
              <a:gd name="connisteX7" fmla="*/ 0 w 3454400"/>
              <a:gd name="connsiteY7" fmla="*/ 1879600 h 2082800"/>
              <a:gd name="connisteX8" fmla="*/ 0 w 3454400"/>
              <a:gd name="connsiteY8" fmla="*/ 203200 h 2082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454400" h="2082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1879600"/>
                </a:lnTo>
                <a:cubicBezTo>
                  <a:pt x="3454400" y="1991824"/>
                  <a:pt x="3363424" y="2082800"/>
                  <a:pt x="3251200" y="2082800"/>
                </a:cubicBezTo>
                <a:lnTo>
                  <a:pt x="203200" y="2082800"/>
                </a:lnTo>
                <a:cubicBezTo>
                  <a:pt x="90976" y="2082800"/>
                  <a:pt x="0" y="1991824"/>
                  <a:pt x="0" y="18796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8" hasCustomPrompt="1"/>
            <p:custDataLst>
              <p:tags r:id="rId12"/>
            </p:custDataLst>
          </p:nvPr>
        </p:nvSpPr>
        <p:spPr>
          <a:xfrm>
            <a:off x="4673600" y="1828800"/>
            <a:ext cx="2844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9" hasCustomPrompt="1"/>
            <p:custDataLst>
              <p:tags r:id="rId13"/>
            </p:custDataLst>
          </p:nvPr>
        </p:nvSpPr>
        <p:spPr>
          <a:xfrm>
            <a:off x="4673600" y="2387600"/>
            <a:ext cx="28448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7" name="装饰  6"/>
          <p:cNvSpPr>
            <a:spLocks noGrp="1"/>
          </p:cNvSpPr>
          <p:nvPr>
            <p:ph type="body" idx="16395" hasCustomPrompt="1"/>
            <p:custDataLst>
              <p:tags r:id="rId14"/>
            </p:custDataLst>
          </p:nvPr>
        </p:nvSpPr>
        <p:spPr>
          <a:xfrm>
            <a:off x="8128000" y="1524000"/>
            <a:ext cx="3454400" cy="2082800"/>
          </a:xfrm>
          <a:custGeom>
            <a:avLst/>
            <a:gdLst>
              <a:gd name="connisteX0" fmla="*/ 0 w 3454400"/>
              <a:gd name="connsiteY0" fmla="*/ 203200 h 2082800"/>
              <a:gd name="connisteX1" fmla="*/ 203200 w 3454400"/>
              <a:gd name="connsiteY1" fmla="*/ 0 h 2082800"/>
              <a:gd name="connisteX2" fmla="*/ 3251200 w 3454400"/>
              <a:gd name="connsiteY2" fmla="*/ 0 h 2082800"/>
              <a:gd name="connisteX3" fmla="*/ 3454400 w 3454400"/>
              <a:gd name="connsiteY3" fmla="*/ 203200 h 2082800"/>
              <a:gd name="connisteX4" fmla="*/ 3454400 w 3454400"/>
              <a:gd name="connsiteY4" fmla="*/ 1879600 h 2082800"/>
              <a:gd name="connisteX5" fmla="*/ 3251200 w 3454400"/>
              <a:gd name="connsiteY5" fmla="*/ 2082800 h 2082800"/>
              <a:gd name="connisteX6" fmla="*/ 203200 w 3454400"/>
              <a:gd name="connsiteY6" fmla="*/ 2082800 h 2082800"/>
              <a:gd name="connisteX7" fmla="*/ 0 w 3454400"/>
              <a:gd name="connsiteY7" fmla="*/ 1879600 h 2082800"/>
              <a:gd name="connisteX8" fmla="*/ 0 w 3454400"/>
              <a:gd name="connsiteY8" fmla="*/ 203200 h 2082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454400" h="2082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251200" y="0"/>
                </a:lnTo>
                <a:cubicBezTo>
                  <a:pt x="3363424" y="0"/>
                  <a:pt x="3454400" y="90976"/>
                  <a:pt x="3454400" y="203200"/>
                </a:cubicBezTo>
                <a:lnTo>
                  <a:pt x="3454400" y="1879600"/>
                </a:lnTo>
                <a:cubicBezTo>
                  <a:pt x="3454400" y="1991824"/>
                  <a:pt x="3363424" y="2082800"/>
                  <a:pt x="3251200" y="2082800"/>
                </a:cubicBezTo>
                <a:lnTo>
                  <a:pt x="203200" y="2082800"/>
                </a:lnTo>
                <a:cubicBezTo>
                  <a:pt x="90976" y="2082800"/>
                  <a:pt x="0" y="1991824"/>
                  <a:pt x="0" y="18796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0" hasCustomPrompt="1"/>
            <p:custDataLst>
              <p:tags r:id="rId15"/>
            </p:custDataLst>
          </p:nvPr>
        </p:nvSpPr>
        <p:spPr>
          <a:xfrm>
            <a:off x="8432800" y="1828800"/>
            <a:ext cx="2844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91" hasCustomPrompt="1"/>
            <p:custDataLst>
              <p:tags r:id="rId16"/>
            </p:custDataLst>
          </p:nvPr>
        </p:nvSpPr>
        <p:spPr>
          <a:xfrm>
            <a:off x="8432800" y="2387600"/>
            <a:ext cx="28448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1_5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6388" hasCustomPrompt="1"/>
            <p:custDataLst>
              <p:tags r:id="rId7"/>
            </p:custDataLst>
          </p:nvPr>
        </p:nvSpPr>
        <p:spPr>
          <a:xfrm>
            <a:off x="4648200" y="1524000"/>
            <a:ext cx="6934200" cy="4724400"/>
          </a:xfrm>
          <a:custGeom>
            <a:avLst/>
            <a:gdLst>
              <a:gd name="connisteX0" fmla="*/ 0 w 6934200"/>
              <a:gd name="connsiteY0" fmla="*/ 0 h 4724400"/>
              <a:gd name="connisteX1" fmla="*/ 6731000 w 6934200"/>
              <a:gd name="connsiteY1" fmla="*/ 0 h 4724400"/>
              <a:gd name="connisteX2" fmla="*/ 6934200 w 6934200"/>
              <a:gd name="connsiteY2" fmla="*/ 203200 h 4724400"/>
              <a:gd name="connisteX3" fmla="*/ 6934200 w 6934200"/>
              <a:gd name="connsiteY3" fmla="*/ 4521200 h 4724400"/>
              <a:gd name="connisteX4" fmla="*/ 6731000 w 6934200"/>
              <a:gd name="connsiteY4" fmla="*/ 4724400 h 4724400"/>
              <a:gd name="connisteX5" fmla="*/ 0 w 6934200"/>
              <a:gd name="connsiteY5" fmla="*/ 4724400 h 4724400"/>
              <a:gd name="connisteX6" fmla="*/ 0 w 6934200"/>
              <a:gd name="connsiteY6" fmla="*/ 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6934200" h="4724400">
                <a:moveTo>
                  <a:pt x="0" y="0"/>
                </a:moveTo>
                <a:lnTo>
                  <a:pt x="6731000" y="0"/>
                </a:lnTo>
                <a:cubicBezTo>
                  <a:pt x="6843224" y="0"/>
                  <a:pt x="6934200" y="90976"/>
                  <a:pt x="6934200" y="203200"/>
                </a:cubicBezTo>
                <a:lnTo>
                  <a:pt x="6934200" y="4521200"/>
                </a:lnTo>
                <a:cubicBezTo>
                  <a:pt x="6934200" y="4633424"/>
                  <a:pt x="6843224" y="4724400"/>
                  <a:pt x="6731000" y="4724400"/>
                </a:cubicBezTo>
                <a:lnTo>
                  <a:pt x="0" y="4724400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装饰  0"/>
          <p:cNvSpPr>
            <a:spLocks noGrp="1"/>
          </p:cNvSpPr>
          <p:nvPr>
            <p:ph type="body" idx="16389" hasCustomPrompt="1"/>
            <p:custDataLst>
              <p:tags r:id="rId8"/>
            </p:custDataLst>
          </p:nvPr>
        </p:nvSpPr>
        <p:spPr>
          <a:xfrm>
            <a:off x="609600" y="1524000"/>
            <a:ext cx="4038600" cy="4724400"/>
          </a:xfrm>
          <a:custGeom>
            <a:avLst/>
            <a:gdLst>
              <a:gd name="connisteX0" fmla="*/ 0 w 4038600"/>
              <a:gd name="connsiteY0" fmla="*/ 203200 h 4724400"/>
              <a:gd name="connisteX1" fmla="*/ 203200 w 4038600"/>
              <a:gd name="connsiteY1" fmla="*/ 0 h 4724400"/>
              <a:gd name="connisteX2" fmla="*/ 4038600 w 4038600"/>
              <a:gd name="connsiteY2" fmla="*/ 0 h 4724400"/>
              <a:gd name="connisteX3" fmla="*/ 4038600 w 4038600"/>
              <a:gd name="connsiteY3" fmla="*/ 4724400 h 4724400"/>
              <a:gd name="connisteX4" fmla="*/ 203200 w 4038600"/>
              <a:gd name="connsiteY4" fmla="*/ 4724400 h 4724400"/>
              <a:gd name="connisteX5" fmla="*/ 0 w 4038600"/>
              <a:gd name="connsiteY5" fmla="*/ 4521200 h 4724400"/>
              <a:gd name="connisteX6" fmla="*/ 0 w 4038600"/>
              <a:gd name="connsiteY6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40386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4038600" y="0"/>
                </a:lnTo>
                <a:lnTo>
                  <a:pt x="4038600" y="4724400"/>
                </a:ln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9"/>
            </p:custDataLst>
          </p:nvPr>
        </p:nvSpPr>
        <p:spPr>
          <a:xfrm>
            <a:off x="1066800" y="2844800"/>
            <a:ext cx="31242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1066800" y="3403600"/>
            <a:ext cx="3124200" cy="15240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10009_24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6394" hasCustomPrompt="1"/>
            <p:custDataLst>
              <p:tags r:id="rId7"/>
            </p:custDataLst>
          </p:nvPr>
        </p:nvSpPr>
        <p:spPr>
          <a:xfrm>
            <a:off x="609600" y="1524000"/>
            <a:ext cx="2514600" cy="2032000"/>
          </a:xfrm>
          <a:custGeom>
            <a:avLst/>
            <a:gdLst>
              <a:gd name="connisteX0" fmla="*/ 0 w 2514600"/>
              <a:gd name="connsiteY0" fmla="*/ 203200 h 2032000"/>
              <a:gd name="connisteX1" fmla="*/ 203200 w 2514600"/>
              <a:gd name="connsiteY1" fmla="*/ 0 h 2032000"/>
              <a:gd name="connisteX2" fmla="*/ 2311400 w 2514600"/>
              <a:gd name="connsiteY2" fmla="*/ 0 h 2032000"/>
              <a:gd name="connisteX3" fmla="*/ 2514600 w 2514600"/>
              <a:gd name="connsiteY3" fmla="*/ 203200 h 2032000"/>
              <a:gd name="connisteX4" fmla="*/ 2514600 w 2514600"/>
              <a:gd name="connsiteY4" fmla="*/ 1828800 h 2032000"/>
              <a:gd name="connisteX5" fmla="*/ 2311400 w 2514600"/>
              <a:gd name="connsiteY5" fmla="*/ 2032000 h 2032000"/>
              <a:gd name="connisteX6" fmla="*/ 203200 w 2514600"/>
              <a:gd name="connsiteY6" fmla="*/ 2032000 h 2032000"/>
              <a:gd name="connisteX7" fmla="*/ 0 w 2514600"/>
              <a:gd name="connsiteY7" fmla="*/ 1828800 h 2032000"/>
              <a:gd name="connisteX8" fmla="*/ 0 w 2514600"/>
              <a:gd name="connsiteY8" fmla="*/ 203200 h 203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14600" h="203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311400" y="0"/>
                </a:lnTo>
                <a:cubicBezTo>
                  <a:pt x="2423624" y="0"/>
                  <a:pt x="2514600" y="90976"/>
                  <a:pt x="2514600" y="203200"/>
                </a:cubicBezTo>
                <a:lnTo>
                  <a:pt x="2514600" y="1828800"/>
                </a:lnTo>
                <a:cubicBezTo>
                  <a:pt x="2514600" y="1941024"/>
                  <a:pt x="2423624" y="2032000"/>
                  <a:pt x="2311400" y="2032000"/>
                </a:cubicBezTo>
                <a:lnTo>
                  <a:pt x="203200" y="2032000"/>
                </a:lnTo>
                <a:cubicBezTo>
                  <a:pt x="90976" y="2032000"/>
                  <a:pt x="0" y="1941024"/>
                  <a:pt x="0" y="1828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文本占位符 10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609600" y="3860800"/>
            <a:ext cx="2514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609600" y="4419600"/>
            <a:ext cx="2514600" cy="1828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3" name="内容占位符 12"/>
          <p:cNvSpPr>
            <a:spLocks noGrp="1"/>
          </p:cNvSpPr>
          <p:nvPr>
            <p:ph idx="16395" hasCustomPrompt="1"/>
            <p:custDataLst>
              <p:tags r:id="rId10"/>
            </p:custDataLst>
          </p:nvPr>
        </p:nvSpPr>
        <p:spPr>
          <a:xfrm>
            <a:off x="3429000" y="1524000"/>
            <a:ext cx="2514600" cy="2032000"/>
          </a:xfrm>
          <a:custGeom>
            <a:avLst/>
            <a:gdLst>
              <a:gd name="connisteX0" fmla="*/ 0 w 2514600"/>
              <a:gd name="connsiteY0" fmla="*/ 203200 h 2032000"/>
              <a:gd name="connisteX1" fmla="*/ 203200 w 2514600"/>
              <a:gd name="connsiteY1" fmla="*/ 0 h 2032000"/>
              <a:gd name="connisteX2" fmla="*/ 2311400 w 2514600"/>
              <a:gd name="connsiteY2" fmla="*/ 0 h 2032000"/>
              <a:gd name="connisteX3" fmla="*/ 2514600 w 2514600"/>
              <a:gd name="connsiteY3" fmla="*/ 203200 h 2032000"/>
              <a:gd name="connisteX4" fmla="*/ 2514600 w 2514600"/>
              <a:gd name="connsiteY4" fmla="*/ 1828800 h 2032000"/>
              <a:gd name="connisteX5" fmla="*/ 2311400 w 2514600"/>
              <a:gd name="connsiteY5" fmla="*/ 2032000 h 2032000"/>
              <a:gd name="connisteX6" fmla="*/ 203200 w 2514600"/>
              <a:gd name="connsiteY6" fmla="*/ 2032000 h 2032000"/>
              <a:gd name="connisteX7" fmla="*/ 0 w 2514600"/>
              <a:gd name="connsiteY7" fmla="*/ 1828800 h 2032000"/>
              <a:gd name="connisteX8" fmla="*/ 0 w 2514600"/>
              <a:gd name="connsiteY8" fmla="*/ 203200 h 203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14600" h="203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311400" y="0"/>
                </a:lnTo>
                <a:cubicBezTo>
                  <a:pt x="2423624" y="0"/>
                  <a:pt x="2514600" y="90976"/>
                  <a:pt x="2514600" y="203200"/>
                </a:cubicBezTo>
                <a:lnTo>
                  <a:pt x="2514600" y="1828800"/>
                </a:lnTo>
                <a:cubicBezTo>
                  <a:pt x="2514600" y="1941024"/>
                  <a:pt x="2423624" y="2032000"/>
                  <a:pt x="2311400" y="2032000"/>
                </a:cubicBezTo>
                <a:lnTo>
                  <a:pt x="203200" y="2032000"/>
                </a:lnTo>
                <a:cubicBezTo>
                  <a:pt x="90976" y="2032000"/>
                  <a:pt x="0" y="1941024"/>
                  <a:pt x="0" y="1828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3429000" y="3860800"/>
            <a:ext cx="2514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3429000" y="4419600"/>
            <a:ext cx="2514600" cy="1828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内容占位符 15"/>
          <p:cNvSpPr>
            <a:spLocks noGrp="1"/>
          </p:cNvSpPr>
          <p:nvPr>
            <p:ph idx="16396" hasCustomPrompt="1"/>
            <p:custDataLst>
              <p:tags r:id="rId13"/>
            </p:custDataLst>
          </p:nvPr>
        </p:nvSpPr>
        <p:spPr>
          <a:xfrm>
            <a:off x="6248400" y="1524000"/>
            <a:ext cx="2514600" cy="2032000"/>
          </a:xfrm>
          <a:custGeom>
            <a:avLst/>
            <a:gdLst>
              <a:gd name="connisteX0" fmla="*/ 0 w 2514600"/>
              <a:gd name="connsiteY0" fmla="*/ 203200 h 2032000"/>
              <a:gd name="connisteX1" fmla="*/ 203200 w 2514600"/>
              <a:gd name="connsiteY1" fmla="*/ 0 h 2032000"/>
              <a:gd name="connisteX2" fmla="*/ 2311400 w 2514600"/>
              <a:gd name="connsiteY2" fmla="*/ 0 h 2032000"/>
              <a:gd name="connisteX3" fmla="*/ 2514600 w 2514600"/>
              <a:gd name="connsiteY3" fmla="*/ 203200 h 2032000"/>
              <a:gd name="connisteX4" fmla="*/ 2514600 w 2514600"/>
              <a:gd name="connsiteY4" fmla="*/ 1828800 h 2032000"/>
              <a:gd name="connisteX5" fmla="*/ 2311400 w 2514600"/>
              <a:gd name="connsiteY5" fmla="*/ 2032000 h 2032000"/>
              <a:gd name="connisteX6" fmla="*/ 203200 w 2514600"/>
              <a:gd name="connsiteY6" fmla="*/ 2032000 h 2032000"/>
              <a:gd name="connisteX7" fmla="*/ 0 w 2514600"/>
              <a:gd name="connsiteY7" fmla="*/ 1828800 h 2032000"/>
              <a:gd name="connisteX8" fmla="*/ 0 w 2514600"/>
              <a:gd name="connsiteY8" fmla="*/ 203200 h 203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14600" h="203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311400" y="0"/>
                </a:lnTo>
                <a:cubicBezTo>
                  <a:pt x="2423624" y="0"/>
                  <a:pt x="2514600" y="90976"/>
                  <a:pt x="2514600" y="203200"/>
                </a:cubicBezTo>
                <a:lnTo>
                  <a:pt x="2514600" y="1828800"/>
                </a:lnTo>
                <a:cubicBezTo>
                  <a:pt x="2514600" y="1941024"/>
                  <a:pt x="2423624" y="2032000"/>
                  <a:pt x="2311400" y="2032000"/>
                </a:cubicBezTo>
                <a:lnTo>
                  <a:pt x="203200" y="2032000"/>
                </a:lnTo>
                <a:cubicBezTo>
                  <a:pt x="90976" y="2032000"/>
                  <a:pt x="0" y="1941024"/>
                  <a:pt x="0" y="1828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90" hasCustomPrompt="1"/>
            <p:custDataLst>
              <p:tags r:id="rId14"/>
            </p:custDataLst>
          </p:nvPr>
        </p:nvSpPr>
        <p:spPr>
          <a:xfrm>
            <a:off x="6248400" y="3860800"/>
            <a:ext cx="2514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1" hasCustomPrompt="1"/>
            <p:custDataLst>
              <p:tags r:id="rId15"/>
            </p:custDataLst>
          </p:nvPr>
        </p:nvSpPr>
        <p:spPr>
          <a:xfrm>
            <a:off x="6248400" y="4419600"/>
            <a:ext cx="2514600" cy="1828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9" name="内容占位符 18"/>
          <p:cNvSpPr>
            <a:spLocks noGrp="1"/>
          </p:cNvSpPr>
          <p:nvPr>
            <p:ph idx="16397" hasCustomPrompt="1"/>
            <p:custDataLst>
              <p:tags r:id="rId16"/>
            </p:custDataLst>
          </p:nvPr>
        </p:nvSpPr>
        <p:spPr>
          <a:xfrm>
            <a:off x="9067800" y="1524000"/>
            <a:ext cx="2514600" cy="2032000"/>
          </a:xfrm>
          <a:custGeom>
            <a:avLst/>
            <a:gdLst>
              <a:gd name="connisteX0" fmla="*/ 0 w 2514600"/>
              <a:gd name="connsiteY0" fmla="*/ 203200 h 2032000"/>
              <a:gd name="connisteX1" fmla="*/ 203200 w 2514600"/>
              <a:gd name="connsiteY1" fmla="*/ 0 h 2032000"/>
              <a:gd name="connisteX2" fmla="*/ 2311400 w 2514600"/>
              <a:gd name="connsiteY2" fmla="*/ 0 h 2032000"/>
              <a:gd name="connisteX3" fmla="*/ 2514600 w 2514600"/>
              <a:gd name="connsiteY3" fmla="*/ 203200 h 2032000"/>
              <a:gd name="connisteX4" fmla="*/ 2514600 w 2514600"/>
              <a:gd name="connsiteY4" fmla="*/ 1828800 h 2032000"/>
              <a:gd name="connisteX5" fmla="*/ 2311400 w 2514600"/>
              <a:gd name="connsiteY5" fmla="*/ 2032000 h 2032000"/>
              <a:gd name="connisteX6" fmla="*/ 203200 w 2514600"/>
              <a:gd name="connsiteY6" fmla="*/ 2032000 h 2032000"/>
              <a:gd name="connisteX7" fmla="*/ 0 w 2514600"/>
              <a:gd name="connsiteY7" fmla="*/ 1828800 h 2032000"/>
              <a:gd name="connisteX8" fmla="*/ 0 w 2514600"/>
              <a:gd name="connsiteY8" fmla="*/ 203200 h 2032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14600" h="2032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311400" y="0"/>
                </a:lnTo>
                <a:cubicBezTo>
                  <a:pt x="2423624" y="0"/>
                  <a:pt x="2514600" y="90976"/>
                  <a:pt x="2514600" y="203200"/>
                </a:cubicBezTo>
                <a:lnTo>
                  <a:pt x="2514600" y="1828800"/>
                </a:lnTo>
                <a:cubicBezTo>
                  <a:pt x="2514600" y="1941024"/>
                  <a:pt x="2423624" y="2032000"/>
                  <a:pt x="2311400" y="2032000"/>
                </a:cubicBezTo>
                <a:lnTo>
                  <a:pt x="203200" y="2032000"/>
                </a:lnTo>
                <a:cubicBezTo>
                  <a:pt x="90976" y="2032000"/>
                  <a:pt x="0" y="1941024"/>
                  <a:pt x="0" y="1828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0" name="文本占位符 19"/>
          <p:cNvSpPr>
            <a:spLocks noGrp="1"/>
          </p:cNvSpPr>
          <p:nvPr>
            <p:ph type="body" idx="16392" hasCustomPrompt="1"/>
            <p:custDataLst>
              <p:tags r:id="rId17"/>
            </p:custDataLst>
          </p:nvPr>
        </p:nvSpPr>
        <p:spPr>
          <a:xfrm>
            <a:off x="9067800" y="3860800"/>
            <a:ext cx="2514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3" hasCustomPrompt="1"/>
            <p:custDataLst>
              <p:tags r:id="rId18"/>
            </p:custDataLst>
          </p:nvPr>
        </p:nvSpPr>
        <p:spPr>
          <a:xfrm>
            <a:off x="9067800" y="4419600"/>
            <a:ext cx="2514600" cy="1828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上标下内-装饰无-默认位置-并列-3_33_group1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装饰  9"/>
          <p:cNvSpPr>
            <a:spLocks noGrp="1"/>
          </p:cNvSpPr>
          <p:nvPr>
            <p:ph type="body" idx="16395" hasCustomPrompt="1"/>
            <p:custDataLst>
              <p:tags r:id="rId7"/>
            </p:custDataLst>
          </p:nvPr>
        </p:nvSpPr>
        <p:spPr>
          <a:xfrm>
            <a:off x="609600" y="24892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图片占位符 10"/>
          <p:cNvSpPr>
            <a:spLocks noGrp="1"/>
          </p:cNvSpPr>
          <p:nvPr>
            <p:ph type="pic" idx="16394" hasCustomPrompt="1"/>
            <p:custDataLst>
              <p:tags r:id="rId8"/>
            </p:custDataLst>
          </p:nvPr>
        </p:nvSpPr>
        <p:spPr>
          <a:xfrm>
            <a:off x="822960" y="27025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9"/>
            </p:custDataLst>
          </p:nvPr>
        </p:nvSpPr>
        <p:spPr>
          <a:xfrm>
            <a:off x="1778000" y="2235200"/>
            <a:ext cx="40894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1778000" y="2743200"/>
            <a:ext cx="40894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4" name="装饰  3"/>
          <p:cNvSpPr>
            <a:spLocks noGrp="1"/>
          </p:cNvSpPr>
          <p:nvPr>
            <p:ph type="body" idx="16397" hasCustomPrompt="1"/>
            <p:custDataLst>
              <p:tags r:id="rId11"/>
            </p:custDataLst>
          </p:nvPr>
        </p:nvSpPr>
        <p:spPr>
          <a:xfrm>
            <a:off x="6324600" y="24892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5" name="图片占位符 14"/>
          <p:cNvSpPr>
            <a:spLocks noGrp="1"/>
          </p:cNvSpPr>
          <p:nvPr>
            <p:ph type="pic" idx="16396" hasCustomPrompt="1"/>
            <p:custDataLst>
              <p:tags r:id="rId12"/>
            </p:custDataLst>
          </p:nvPr>
        </p:nvSpPr>
        <p:spPr>
          <a:xfrm>
            <a:off x="6537960" y="27025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8" hasCustomPrompt="1"/>
            <p:custDataLst>
              <p:tags r:id="rId13"/>
            </p:custDataLst>
          </p:nvPr>
        </p:nvSpPr>
        <p:spPr>
          <a:xfrm>
            <a:off x="7493000" y="2235200"/>
            <a:ext cx="40894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9" hasCustomPrompt="1"/>
            <p:custDataLst>
              <p:tags r:id="rId14"/>
            </p:custDataLst>
          </p:nvPr>
        </p:nvSpPr>
        <p:spPr>
          <a:xfrm>
            <a:off x="7493000" y="2743200"/>
            <a:ext cx="40894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8" name="装饰  7"/>
          <p:cNvSpPr>
            <a:spLocks noGrp="1"/>
          </p:cNvSpPr>
          <p:nvPr>
            <p:ph type="body" idx="16399" hasCustomPrompt="1"/>
            <p:custDataLst>
              <p:tags r:id="rId15"/>
            </p:custDataLst>
          </p:nvPr>
        </p:nvSpPr>
        <p:spPr>
          <a:xfrm>
            <a:off x="609600" y="43688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9" name="图片占位符 18"/>
          <p:cNvSpPr>
            <a:spLocks noGrp="1"/>
          </p:cNvSpPr>
          <p:nvPr>
            <p:ph type="pic" idx="16398" hasCustomPrompt="1"/>
            <p:custDataLst>
              <p:tags r:id="rId16"/>
            </p:custDataLst>
          </p:nvPr>
        </p:nvSpPr>
        <p:spPr>
          <a:xfrm>
            <a:off x="822960" y="45821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0" name="文本占位符 19"/>
          <p:cNvSpPr>
            <a:spLocks noGrp="1"/>
          </p:cNvSpPr>
          <p:nvPr>
            <p:ph type="body" idx="16390" hasCustomPrompt="1"/>
            <p:custDataLst>
              <p:tags r:id="rId17"/>
            </p:custDataLst>
          </p:nvPr>
        </p:nvSpPr>
        <p:spPr>
          <a:xfrm>
            <a:off x="1778000" y="4114800"/>
            <a:ext cx="40894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1" hasCustomPrompt="1"/>
            <p:custDataLst>
              <p:tags r:id="rId18"/>
            </p:custDataLst>
          </p:nvPr>
        </p:nvSpPr>
        <p:spPr>
          <a:xfrm>
            <a:off x="1778000" y="4622800"/>
            <a:ext cx="40894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2" name="装饰  1"/>
          <p:cNvSpPr>
            <a:spLocks noGrp="1"/>
          </p:cNvSpPr>
          <p:nvPr>
            <p:ph type="body" idx="16401" hasCustomPrompt="1"/>
            <p:custDataLst>
              <p:tags r:id="rId19"/>
            </p:custDataLst>
          </p:nvPr>
        </p:nvSpPr>
        <p:spPr>
          <a:xfrm>
            <a:off x="6324600" y="43688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3" name="图片占位符 22"/>
          <p:cNvSpPr>
            <a:spLocks noGrp="1"/>
          </p:cNvSpPr>
          <p:nvPr>
            <p:ph type="pic" idx="16400" hasCustomPrompt="1"/>
            <p:custDataLst>
              <p:tags r:id="rId20"/>
            </p:custDataLst>
          </p:nvPr>
        </p:nvSpPr>
        <p:spPr>
          <a:xfrm>
            <a:off x="6537960" y="45821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4" name="文本占位符 23"/>
          <p:cNvSpPr>
            <a:spLocks noGrp="1"/>
          </p:cNvSpPr>
          <p:nvPr>
            <p:ph type="body" idx="16392" hasCustomPrompt="1"/>
            <p:custDataLst>
              <p:tags r:id="rId21"/>
            </p:custDataLst>
          </p:nvPr>
        </p:nvSpPr>
        <p:spPr>
          <a:xfrm>
            <a:off x="7493000" y="4114800"/>
            <a:ext cx="40894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5" name="文本占位符 24"/>
          <p:cNvSpPr>
            <a:spLocks noGrp="1"/>
          </p:cNvSpPr>
          <p:nvPr>
            <p:ph type="body" idx="16393" hasCustomPrompt="1"/>
            <p:custDataLst>
              <p:tags r:id="rId22"/>
            </p:custDataLst>
          </p:nvPr>
        </p:nvSpPr>
        <p:spPr>
          <a:xfrm>
            <a:off x="7493000" y="4622800"/>
            <a:ext cx="40894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184" y="52309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184" y="1983597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10013_30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6396" hasCustomPrompt="1"/>
            <p:custDataLst>
              <p:tags r:id="rId7"/>
            </p:custDataLst>
          </p:nvPr>
        </p:nvSpPr>
        <p:spPr>
          <a:xfrm>
            <a:off x="609600" y="1524000"/>
            <a:ext cx="10972800" cy="1879600"/>
          </a:xfrm>
          <a:custGeom>
            <a:avLst/>
            <a:gdLst>
              <a:gd name="connisteX0" fmla="*/ 0 w 10972800"/>
              <a:gd name="connsiteY0" fmla="*/ 203200 h 1879600"/>
              <a:gd name="connisteX1" fmla="*/ 203200 w 10972800"/>
              <a:gd name="connsiteY1" fmla="*/ 0 h 1879600"/>
              <a:gd name="connisteX2" fmla="*/ 10769600 w 10972800"/>
              <a:gd name="connsiteY2" fmla="*/ 0 h 1879600"/>
              <a:gd name="connisteX3" fmla="*/ 10972800 w 10972800"/>
              <a:gd name="connsiteY3" fmla="*/ 203200 h 1879600"/>
              <a:gd name="connisteX4" fmla="*/ 10972800 w 10972800"/>
              <a:gd name="connsiteY4" fmla="*/ 1676400 h 1879600"/>
              <a:gd name="connisteX5" fmla="*/ 10769600 w 10972800"/>
              <a:gd name="connsiteY5" fmla="*/ 1879600 h 1879600"/>
              <a:gd name="connisteX6" fmla="*/ 203200 w 10972800"/>
              <a:gd name="connsiteY6" fmla="*/ 1879600 h 1879600"/>
              <a:gd name="connisteX7" fmla="*/ 0 w 10972800"/>
              <a:gd name="connsiteY7" fmla="*/ 1676400 h 1879600"/>
              <a:gd name="connisteX8" fmla="*/ 0 w 10972800"/>
              <a:gd name="connsiteY8" fmla="*/ 203200 h 1879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18796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1676400"/>
                </a:lnTo>
                <a:cubicBezTo>
                  <a:pt x="10972800" y="1788624"/>
                  <a:pt x="10881824" y="1879600"/>
                  <a:pt x="10769600" y="1879600"/>
                </a:cubicBezTo>
                <a:lnTo>
                  <a:pt x="203200" y="1879600"/>
                </a:lnTo>
                <a:cubicBezTo>
                  <a:pt x="90976" y="1879600"/>
                  <a:pt x="0" y="1788624"/>
                  <a:pt x="0" y="16764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文本占位符 10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609600" y="3860800"/>
            <a:ext cx="1828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609600" y="4419600"/>
            <a:ext cx="1828800" cy="1828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8" hasCustomPrompt="1"/>
            <p:custDataLst>
              <p:tags r:id="rId10"/>
            </p:custDataLst>
          </p:nvPr>
        </p:nvSpPr>
        <p:spPr>
          <a:xfrm>
            <a:off x="2895600" y="3860800"/>
            <a:ext cx="1828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9" hasCustomPrompt="1"/>
            <p:custDataLst>
              <p:tags r:id="rId11"/>
            </p:custDataLst>
          </p:nvPr>
        </p:nvSpPr>
        <p:spPr>
          <a:xfrm>
            <a:off x="2895600" y="4419600"/>
            <a:ext cx="1828800" cy="1828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90" hasCustomPrompt="1"/>
            <p:custDataLst>
              <p:tags r:id="rId12"/>
            </p:custDataLst>
          </p:nvPr>
        </p:nvSpPr>
        <p:spPr>
          <a:xfrm>
            <a:off x="5181600" y="3860800"/>
            <a:ext cx="1828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91" hasCustomPrompt="1"/>
            <p:custDataLst>
              <p:tags r:id="rId13"/>
            </p:custDataLst>
          </p:nvPr>
        </p:nvSpPr>
        <p:spPr>
          <a:xfrm>
            <a:off x="5181600" y="4419600"/>
            <a:ext cx="1828800" cy="1828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92" hasCustomPrompt="1"/>
            <p:custDataLst>
              <p:tags r:id="rId14"/>
            </p:custDataLst>
          </p:nvPr>
        </p:nvSpPr>
        <p:spPr>
          <a:xfrm>
            <a:off x="7467600" y="3860800"/>
            <a:ext cx="1828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3" hasCustomPrompt="1"/>
            <p:custDataLst>
              <p:tags r:id="rId15"/>
            </p:custDataLst>
          </p:nvPr>
        </p:nvSpPr>
        <p:spPr>
          <a:xfrm>
            <a:off x="7467600" y="4419600"/>
            <a:ext cx="1828800" cy="1828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94" hasCustomPrompt="1"/>
            <p:custDataLst>
              <p:tags r:id="rId16"/>
            </p:custDataLst>
          </p:nvPr>
        </p:nvSpPr>
        <p:spPr>
          <a:xfrm>
            <a:off x="9753600" y="3860800"/>
            <a:ext cx="1828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20" name="文本占位符 19"/>
          <p:cNvSpPr>
            <a:spLocks noGrp="1"/>
          </p:cNvSpPr>
          <p:nvPr>
            <p:ph type="body" idx="16395" hasCustomPrompt="1"/>
            <p:custDataLst>
              <p:tags r:id="rId17"/>
            </p:custDataLst>
          </p:nvPr>
        </p:nvSpPr>
        <p:spPr>
          <a:xfrm>
            <a:off x="9753600" y="4419600"/>
            <a:ext cx="1828800" cy="1828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10007_29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609600" y="1574800"/>
            <a:ext cx="3352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1" name="文本占位符 10"/>
          <p:cNvSpPr>
            <a:spLocks noGrp="1"/>
          </p:cNvSpPr>
          <p:nvPr>
            <p:ph type="body" idx="16387" hasCustomPrompt="1"/>
            <p:custDataLst>
              <p:tags r:id="rId8"/>
            </p:custDataLst>
          </p:nvPr>
        </p:nvSpPr>
        <p:spPr>
          <a:xfrm>
            <a:off x="609600" y="2133600"/>
            <a:ext cx="3352800" cy="15240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8" hasCustomPrompt="1"/>
            <p:custDataLst>
              <p:tags r:id="rId9"/>
            </p:custDataLst>
          </p:nvPr>
        </p:nvSpPr>
        <p:spPr>
          <a:xfrm>
            <a:off x="4419600" y="1574800"/>
            <a:ext cx="3352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9" hasCustomPrompt="1"/>
            <p:custDataLst>
              <p:tags r:id="rId10"/>
            </p:custDataLst>
          </p:nvPr>
        </p:nvSpPr>
        <p:spPr>
          <a:xfrm>
            <a:off x="4419600" y="2133600"/>
            <a:ext cx="3352800" cy="15240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90" hasCustomPrompt="1"/>
            <p:custDataLst>
              <p:tags r:id="rId11"/>
            </p:custDataLst>
          </p:nvPr>
        </p:nvSpPr>
        <p:spPr>
          <a:xfrm>
            <a:off x="8229600" y="1574800"/>
            <a:ext cx="3352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91" hasCustomPrompt="1"/>
            <p:custDataLst>
              <p:tags r:id="rId12"/>
            </p:custDataLst>
          </p:nvPr>
        </p:nvSpPr>
        <p:spPr>
          <a:xfrm>
            <a:off x="8229600" y="2133600"/>
            <a:ext cx="3352800" cy="15240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92" hasCustomPrompt="1"/>
            <p:custDataLst>
              <p:tags r:id="rId13"/>
            </p:custDataLst>
          </p:nvPr>
        </p:nvSpPr>
        <p:spPr>
          <a:xfrm>
            <a:off x="609600" y="4114800"/>
            <a:ext cx="3352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93" hasCustomPrompt="1"/>
            <p:custDataLst>
              <p:tags r:id="rId14"/>
            </p:custDataLst>
          </p:nvPr>
        </p:nvSpPr>
        <p:spPr>
          <a:xfrm>
            <a:off x="609600" y="4673600"/>
            <a:ext cx="3352800" cy="15240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4" hasCustomPrompt="1"/>
            <p:custDataLst>
              <p:tags r:id="rId15"/>
            </p:custDataLst>
          </p:nvPr>
        </p:nvSpPr>
        <p:spPr>
          <a:xfrm>
            <a:off x="4419600" y="4114800"/>
            <a:ext cx="3352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95" hasCustomPrompt="1"/>
            <p:custDataLst>
              <p:tags r:id="rId16"/>
            </p:custDataLst>
          </p:nvPr>
        </p:nvSpPr>
        <p:spPr>
          <a:xfrm>
            <a:off x="4419600" y="4673600"/>
            <a:ext cx="3352800" cy="15240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0_6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6388" hasCustomPrompt="1"/>
            <p:custDataLst>
              <p:tags r:id="rId7"/>
            </p:custDataLst>
          </p:nvPr>
        </p:nvSpPr>
        <p:spPr>
          <a:xfrm>
            <a:off x="609600" y="1524000"/>
            <a:ext cx="6934200" cy="4724400"/>
          </a:xfrm>
          <a:custGeom>
            <a:avLst/>
            <a:gdLst>
              <a:gd name="connisteX0" fmla="*/ 0 w 6934200"/>
              <a:gd name="connsiteY0" fmla="*/ 203200 h 4724400"/>
              <a:gd name="connisteX1" fmla="*/ 203200 w 6934200"/>
              <a:gd name="connsiteY1" fmla="*/ 0 h 4724400"/>
              <a:gd name="connisteX2" fmla="*/ 6934200 w 6934200"/>
              <a:gd name="connsiteY2" fmla="*/ 0 h 4724400"/>
              <a:gd name="connisteX3" fmla="*/ 6934200 w 6934200"/>
              <a:gd name="connsiteY3" fmla="*/ 4724400 h 4724400"/>
              <a:gd name="connisteX4" fmla="*/ 203200 w 6934200"/>
              <a:gd name="connsiteY4" fmla="*/ 4724400 h 4724400"/>
              <a:gd name="connisteX5" fmla="*/ 0 w 6934200"/>
              <a:gd name="connsiteY5" fmla="*/ 4521200 h 4724400"/>
              <a:gd name="connisteX6" fmla="*/ 0 w 6934200"/>
              <a:gd name="connsiteY6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69342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6934200" y="0"/>
                </a:lnTo>
                <a:lnTo>
                  <a:pt x="6934200" y="4724400"/>
                </a:ln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装饰  0"/>
          <p:cNvSpPr>
            <a:spLocks noGrp="1"/>
          </p:cNvSpPr>
          <p:nvPr>
            <p:ph type="body" idx="16389" hasCustomPrompt="1"/>
            <p:custDataLst>
              <p:tags r:id="rId8"/>
            </p:custDataLst>
          </p:nvPr>
        </p:nvSpPr>
        <p:spPr>
          <a:xfrm>
            <a:off x="7543800" y="1524000"/>
            <a:ext cx="4038600" cy="4724400"/>
          </a:xfrm>
          <a:custGeom>
            <a:avLst/>
            <a:gdLst>
              <a:gd name="connisteX0" fmla="*/ 0 w 4038600"/>
              <a:gd name="connsiteY0" fmla="*/ 0 h 4724400"/>
              <a:gd name="connisteX1" fmla="*/ 3835400 w 4038600"/>
              <a:gd name="connsiteY1" fmla="*/ 0 h 4724400"/>
              <a:gd name="connisteX2" fmla="*/ 4038600 w 4038600"/>
              <a:gd name="connsiteY2" fmla="*/ 203200 h 4724400"/>
              <a:gd name="connisteX3" fmla="*/ 4038600 w 4038600"/>
              <a:gd name="connsiteY3" fmla="*/ 4521200 h 4724400"/>
              <a:gd name="connisteX4" fmla="*/ 3835400 w 4038600"/>
              <a:gd name="connsiteY4" fmla="*/ 4724400 h 4724400"/>
              <a:gd name="connisteX5" fmla="*/ 0 w 4038600"/>
              <a:gd name="connsiteY5" fmla="*/ 4724400 h 4724400"/>
              <a:gd name="connisteX6" fmla="*/ 0 w 4038600"/>
              <a:gd name="connsiteY6" fmla="*/ 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4038600" h="4724400">
                <a:moveTo>
                  <a:pt x="0" y="0"/>
                </a:moveTo>
                <a:lnTo>
                  <a:pt x="3835400" y="0"/>
                </a:lnTo>
                <a:cubicBezTo>
                  <a:pt x="3947624" y="0"/>
                  <a:pt x="4038600" y="90976"/>
                  <a:pt x="4038600" y="203200"/>
                </a:cubicBezTo>
                <a:lnTo>
                  <a:pt x="4038600" y="4521200"/>
                </a:lnTo>
                <a:cubicBezTo>
                  <a:pt x="4038600" y="4633424"/>
                  <a:pt x="3947624" y="4724400"/>
                  <a:pt x="3835400" y="4724400"/>
                </a:cubicBezTo>
                <a:lnTo>
                  <a:pt x="0" y="47244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9"/>
            </p:custDataLst>
          </p:nvPr>
        </p:nvSpPr>
        <p:spPr>
          <a:xfrm>
            <a:off x="8001000" y="2692400"/>
            <a:ext cx="31242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8001000" y="3251200"/>
            <a:ext cx="3124200" cy="1828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上标下内-装饰无-颜色错位-并列-2_8_group1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装饰  9"/>
          <p:cNvSpPr>
            <a:spLocks noGrp="1"/>
          </p:cNvSpPr>
          <p:nvPr>
            <p:ph type="body" idx="16390" hasCustomPrompt="1"/>
            <p:custDataLst>
              <p:tags r:id="rId7"/>
            </p:custDataLst>
          </p:nvPr>
        </p:nvSpPr>
        <p:spPr>
          <a:xfrm>
            <a:off x="6197600" y="1524000"/>
            <a:ext cx="5384800" cy="2209800"/>
          </a:xfrm>
          <a:custGeom>
            <a:avLst/>
            <a:gdLst>
              <a:gd name="connisteX0" fmla="*/ 0 w 5384800"/>
              <a:gd name="connsiteY0" fmla="*/ 0 h 2209800"/>
              <a:gd name="connisteX1" fmla="*/ 5181600 w 5384800"/>
              <a:gd name="connsiteY1" fmla="*/ 0 h 2209800"/>
              <a:gd name="connisteX2" fmla="*/ 5384800 w 5384800"/>
              <a:gd name="connsiteY2" fmla="*/ 203200 h 2209800"/>
              <a:gd name="connisteX3" fmla="*/ 5384800 w 5384800"/>
              <a:gd name="connsiteY3" fmla="*/ 2006600 h 2209800"/>
              <a:gd name="connisteX4" fmla="*/ 5181600 w 5384800"/>
              <a:gd name="connsiteY4" fmla="*/ 2209800 h 2209800"/>
              <a:gd name="connisteX5" fmla="*/ 0 w 5384800"/>
              <a:gd name="connsiteY5" fmla="*/ 2209800 h 2209800"/>
              <a:gd name="connisteX6" fmla="*/ 0 w 5384800"/>
              <a:gd name="connsiteY6" fmla="*/ 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84800" h="2209800">
                <a:moveTo>
                  <a:pt x="0" y="0"/>
                </a:moveTo>
                <a:lnTo>
                  <a:pt x="5181600" y="0"/>
                </a:lnTo>
                <a:cubicBezTo>
                  <a:pt x="5293824" y="0"/>
                  <a:pt x="5384800" y="90976"/>
                  <a:pt x="5384800" y="203200"/>
                </a:cubicBezTo>
                <a:lnTo>
                  <a:pt x="5384800" y="2006600"/>
                </a:lnTo>
                <a:cubicBezTo>
                  <a:pt x="5384800" y="2118824"/>
                  <a:pt x="5293824" y="2209800"/>
                  <a:pt x="5181600" y="2209800"/>
                </a:cubicBezTo>
                <a:lnTo>
                  <a:pt x="0" y="2209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图片占位符 10"/>
          <p:cNvSpPr>
            <a:spLocks noGrp="1"/>
          </p:cNvSpPr>
          <p:nvPr>
            <p:ph type="pic" idx="16391" hasCustomPrompt="1"/>
            <p:custDataLst>
              <p:tags r:id="rId8"/>
            </p:custDataLst>
          </p:nvPr>
        </p:nvSpPr>
        <p:spPr>
          <a:xfrm>
            <a:off x="609600" y="1524000"/>
            <a:ext cx="5588000" cy="2209800"/>
          </a:xfrm>
          <a:custGeom>
            <a:avLst/>
            <a:gdLst>
              <a:gd name="connisteX0" fmla="*/ 0 w 5588000"/>
              <a:gd name="connsiteY0" fmla="*/ 203200 h 2209800"/>
              <a:gd name="connisteX1" fmla="*/ 203200 w 5588000"/>
              <a:gd name="connsiteY1" fmla="*/ 0 h 2209800"/>
              <a:gd name="connisteX2" fmla="*/ 5588000 w 5588000"/>
              <a:gd name="connsiteY2" fmla="*/ 0 h 2209800"/>
              <a:gd name="connisteX3" fmla="*/ 5588000 w 5588000"/>
              <a:gd name="connsiteY3" fmla="*/ 2209800 h 2209800"/>
              <a:gd name="connisteX4" fmla="*/ 203200 w 5588000"/>
              <a:gd name="connsiteY4" fmla="*/ 2209800 h 2209800"/>
              <a:gd name="connisteX5" fmla="*/ 0 w 5588000"/>
              <a:gd name="connsiteY5" fmla="*/ 2006600 h 2209800"/>
              <a:gd name="connisteX6" fmla="*/ 0 w 5588000"/>
              <a:gd name="connsiteY6" fmla="*/ 20320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588000" h="2209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588000" y="0"/>
                </a:lnTo>
                <a:lnTo>
                  <a:pt x="5588000" y="2209800"/>
                </a:lnTo>
                <a:lnTo>
                  <a:pt x="203200" y="2209800"/>
                </a:lnTo>
                <a:cubicBezTo>
                  <a:pt x="90976" y="2209800"/>
                  <a:pt x="0" y="2118824"/>
                  <a:pt x="0" y="2006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9"/>
            </p:custDataLst>
          </p:nvPr>
        </p:nvSpPr>
        <p:spPr>
          <a:xfrm>
            <a:off x="6502400" y="2044700"/>
            <a:ext cx="47752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6502400" y="2603500"/>
            <a:ext cx="47752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4" name="装饰  3"/>
          <p:cNvSpPr>
            <a:spLocks noGrp="1"/>
          </p:cNvSpPr>
          <p:nvPr>
            <p:ph type="body" idx="16392" hasCustomPrompt="1"/>
            <p:custDataLst>
              <p:tags r:id="rId11"/>
            </p:custDataLst>
          </p:nvPr>
        </p:nvSpPr>
        <p:spPr>
          <a:xfrm>
            <a:off x="6197600" y="4038600"/>
            <a:ext cx="5384800" cy="2209800"/>
          </a:xfrm>
          <a:custGeom>
            <a:avLst/>
            <a:gdLst>
              <a:gd name="connisteX0" fmla="*/ 0 w 5384800"/>
              <a:gd name="connsiteY0" fmla="*/ 0 h 2209800"/>
              <a:gd name="connisteX1" fmla="*/ 5181600 w 5384800"/>
              <a:gd name="connsiteY1" fmla="*/ 0 h 2209800"/>
              <a:gd name="connisteX2" fmla="*/ 5384800 w 5384800"/>
              <a:gd name="connsiteY2" fmla="*/ 203200 h 2209800"/>
              <a:gd name="connisteX3" fmla="*/ 5384800 w 5384800"/>
              <a:gd name="connsiteY3" fmla="*/ 2006600 h 2209800"/>
              <a:gd name="connisteX4" fmla="*/ 5181600 w 5384800"/>
              <a:gd name="connsiteY4" fmla="*/ 2209800 h 2209800"/>
              <a:gd name="connisteX5" fmla="*/ 0 w 5384800"/>
              <a:gd name="connsiteY5" fmla="*/ 2209800 h 2209800"/>
              <a:gd name="connisteX6" fmla="*/ 0 w 5384800"/>
              <a:gd name="connsiteY6" fmla="*/ 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84800" h="2209800">
                <a:moveTo>
                  <a:pt x="0" y="0"/>
                </a:moveTo>
                <a:lnTo>
                  <a:pt x="5181600" y="0"/>
                </a:lnTo>
                <a:cubicBezTo>
                  <a:pt x="5293824" y="0"/>
                  <a:pt x="5384800" y="90976"/>
                  <a:pt x="5384800" y="203200"/>
                </a:cubicBezTo>
                <a:lnTo>
                  <a:pt x="5384800" y="2006600"/>
                </a:lnTo>
                <a:cubicBezTo>
                  <a:pt x="5384800" y="2118824"/>
                  <a:pt x="5293824" y="2209800"/>
                  <a:pt x="5181600" y="2209800"/>
                </a:cubicBezTo>
                <a:lnTo>
                  <a:pt x="0" y="2209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5" name="图片占位符 14"/>
          <p:cNvSpPr>
            <a:spLocks noGrp="1"/>
          </p:cNvSpPr>
          <p:nvPr>
            <p:ph type="pic" idx="16393" hasCustomPrompt="1"/>
            <p:custDataLst>
              <p:tags r:id="rId12"/>
            </p:custDataLst>
          </p:nvPr>
        </p:nvSpPr>
        <p:spPr>
          <a:xfrm>
            <a:off x="609600" y="4038600"/>
            <a:ext cx="5588000" cy="2209800"/>
          </a:xfrm>
          <a:custGeom>
            <a:avLst/>
            <a:gdLst>
              <a:gd name="connisteX0" fmla="*/ 0 w 5588000"/>
              <a:gd name="connsiteY0" fmla="*/ 203200 h 2209800"/>
              <a:gd name="connisteX1" fmla="*/ 203200 w 5588000"/>
              <a:gd name="connsiteY1" fmla="*/ 0 h 2209800"/>
              <a:gd name="connisteX2" fmla="*/ 5588000 w 5588000"/>
              <a:gd name="connsiteY2" fmla="*/ 0 h 2209800"/>
              <a:gd name="connisteX3" fmla="*/ 5588000 w 5588000"/>
              <a:gd name="connsiteY3" fmla="*/ 2209800 h 2209800"/>
              <a:gd name="connisteX4" fmla="*/ 203200 w 5588000"/>
              <a:gd name="connsiteY4" fmla="*/ 2209800 h 2209800"/>
              <a:gd name="connisteX5" fmla="*/ 0 w 5588000"/>
              <a:gd name="connsiteY5" fmla="*/ 2006600 h 2209800"/>
              <a:gd name="connisteX6" fmla="*/ 0 w 5588000"/>
              <a:gd name="connsiteY6" fmla="*/ 20320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588000" h="2209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588000" y="0"/>
                </a:lnTo>
                <a:lnTo>
                  <a:pt x="5588000" y="2209800"/>
                </a:lnTo>
                <a:lnTo>
                  <a:pt x="203200" y="2209800"/>
                </a:lnTo>
                <a:cubicBezTo>
                  <a:pt x="90976" y="2209800"/>
                  <a:pt x="0" y="2118824"/>
                  <a:pt x="0" y="2006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8" hasCustomPrompt="1"/>
            <p:custDataLst>
              <p:tags r:id="rId13"/>
            </p:custDataLst>
          </p:nvPr>
        </p:nvSpPr>
        <p:spPr>
          <a:xfrm>
            <a:off x="6502400" y="4559300"/>
            <a:ext cx="47752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9" hasCustomPrompt="1"/>
            <p:custDataLst>
              <p:tags r:id="rId14"/>
            </p:custDataLst>
          </p:nvPr>
        </p:nvSpPr>
        <p:spPr>
          <a:xfrm>
            <a:off x="6502400" y="5118100"/>
            <a:ext cx="47752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42_16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6392" hasCustomPrompt="1"/>
            <p:custDataLst>
              <p:tags r:id="rId7"/>
            </p:custDataLst>
          </p:nvPr>
        </p:nvSpPr>
        <p:spPr>
          <a:xfrm>
            <a:off x="609600" y="1524000"/>
            <a:ext cx="10972800" cy="2540000"/>
          </a:xfrm>
          <a:custGeom>
            <a:avLst/>
            <a:gdLst>
              <a:gd name="connisteX0" fmla="*/ 0 w 10972800"/>
              <a:gd name="connsiteY0" fmla="*/ 203200 h 2540000"/>
              <a:gd name="connisteX1" fmla="*/ 203200 w 10972800"/>
              <a:gd name="connsiteY1" fmla="*/ 0 h 2540000"/>
              <a:gd name="connisteX2" fmla="*/ 10769600 w 10972800"/>
              <a:gd name="connsiteY2" fmla="*/ 0 h 2540000"/>
              <a:gd name="connisteX3" fmla="*/ 10972800 w 10972800"/>
              <a:gd name="connsiteY3" fmla="*/ 203200 h 2540000"/>
              <a:gd name="connisteX4" fmla="*/ 10972800 w 10972800"/>
              <a:gd name="connsiteY4" fmla="*/ 2336800 h 2540000"/>
              <a:gd name="connisteX5" fmla="*/ 10769600 w 10972800"/>
              <a:gd name="connsiteY5" fmla="*/ 2540000 h 2540000"/>
              <a:gd name="connisteX6" fmla="*/ 203200 w 10972800"/>
              <a:gd name="connsiteY6" fmla="*/ 2540000 h 2540000"/>
              <a:gd name="connisteX7" fmla="*/ 0 w 10972800"/>
              <a:gd name="connsiteY7" fmla="*/ 2336800 h 2540000"/>
              <a:gd name="connisteX8" fmla="*/ 0 w 10972800"/>
              <a:gd name="connsiteY8" fmla="*/ 203200 h 2540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2540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336800"/>
                </a:lnTo>
                <a:cubicBezTo>
                  <a:pt x="10972800" y="2449024"/>
                  <a:pt x="10881824" y="2540000"/>
                  <a:pt x="10769600" y="2540000"/>
                </a:cubicBezTo>
                <a:lnTo>
                  <a:pt x="203200" y="2540000"/>
                </a:lnTo>
                <a:cubicBezTo>
                  <a:pt x="90976" y="2540000"/>
                  <a:pt x="0" y="2449024"/>
                  <a:pt x="0" y="23368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装饰  0"/>
          <p:cNvSpPr>
            <a:spLocks noGrp="1"/>
          </p:cNvSpPr>
          <p:nvPr>
            <p:ph type="body" idx="16393" hasCustomPrompt="1"/>
            <p:custDataLst>
              <p:tags r:id="rId8"/>
            </p:custDataLst>
          </p:nvPr>
        </p:nvSpPr>
        <p:spPr>
          <a:xfrm>
            <a:off x="609600" y="45212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9"/>
            </p:custDataLst>
          </p:nvPr>
        </p:nvSpPr>
        <p:spPr>
          <a:xfrm>
            <a:off x="762000" y="4521200"/>
            <a:ext cx="3098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762000" y="5029200"/>
            <a:ext cx="30988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4" name="装饰  3"/>
          <p:cNvSpPr>
            <a:spLocks noGrp="1"/>
          </p:cNvSpPr>
          <p:nvPr>
            <p:ph type="body" idx="16394" hasCustomPrompt="1"/>
            <p:custDataLst>
              <p:tags r:id="rId11"/>
            </p:custDataLst>
          </p:nvPr>
        </p:nvSpPr>
        <p:spPr>
          <a:xfrm>
            <a:off x="4470400" y="45212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8" hasCustomPrompt="1"/>
            <p:custDataLst>
              <p:tags r:id="rId12"/>
            </p:custDataLst>
          </p:nvPr>
        </p:nvSpPr>
        <p:spPr>
          <a:xfrm>
            <a:off x="4622800" y="4521200"/>
            <a:ext cx="3098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9" hasCustomPrompt="1"/>
            <p:custDataLst>
              <p:tags r:id="rId13"/>
            </p:custDataLst>
          </p:nvPr>
        </p:nvSpPr>
        <p:spPr>
          <a:xfrm>
            <a:off x="4622800" y="5029200"/>
            <a:ext cx="30988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7" name="装饰  6"/>
          <p:cNvSpPr>
            <a:spLocks noGrp="1"/>
          </p:cNvSpPr>
          <p:nvPr>
            <p:ph type="body" idx="16395" hasCustomPrompt="1"/>
            <p:custDataLst>
              <p:tags r:id="rId14"/>
            </p:custDataLst>
          </p:nvPr>
        </p:nvSpPr>
        <p:spPr>
          <a:xfrm>
            <a:off x="8331200" y="45212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0" hasCustomPrompt="1"/>
            <p:custDataLst>
              <p:tags r:id="rId15"/>
            </p:custDataLst>
          </p:nvPr>
        </p:nvSpPr>
        <p:spPr>
          <a:xfrm>
            <a:off x="8483600" y="4521200"/>
            <a:ext cx="30988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91" hasCustomPrompt="1"/>
            <p:custDataLst>
              <p:tags r:id="rId16"/>
            </p:custDataLst>
          </p:nvPr>
        </p:nvSpPr>
        <p:spPr>
          <a:xfrm>
            <a:off x="8483600" y="5029200"/>
            <a:ext cx="30988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10004_23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装饰  9"/>
          <p:cNvSpPr>
            <a:spLocks noGrp="1"/>
          </p:cNvSpPr>
          <p:nvPr>
            <p:ph type="body" idx="16394" hasCustomPrompt="1"/>
            <p:custDataLst>
              <p:tags r:id="rId7"/>
            </p:custDataLst>
          </p:nvPr>
        </p:nvSpPr>
        <p:spPr>
          <a:xfrm>
            <a:off x="609600" y="1524000"/>
            <a:ext cx="2514600" cy="4724400"/>
          </a:xfrm>
          <a:custGeom>
            <a:avLst/>
            <a:gdLst>
              <a:gd name="connisteX0" fmla="*/ 0 w 2514600"/>
              <a:gd name="connsiteY0" fmla="*/ 203200 h 4724400"/>
              <a:gd name="connisteX1" fmla="*/ 203200 w 2514600"/>
              <a:gd name="connsiteY1" fmla="*/ 0 h 4724400"/>
              <a:gd name="connisteX2" fmla="*/ 2311400 w 2514600"/>
              <a:gd name="connsiteY2" fmla="*/ 0 h 4724400"/>
              <a:gd name="connisteX3" fmla="*/ 2514600 w 2514600"/>
              <a:gd name="connsiteY3" fmla="*/ 203200 h 4724400"/>
              <a:gd name="connisteX4" fmla="*/ 2514600 w 2514600"/>
              <a:gd name="connsiteY4" fmla="*/ 4521200 h 4724400"/>
              <a:gd name="connisteX5" fmla="*/ 2311400 w 2514600"/>
              <a:gd name="connsiteY5" fmla="*/ 4724400 h 4724400"/>
              <a:gd name="connisteX6" fmla="*/ 203200 w 2514600"/>
              <a:gd name="connsiteY6" fmla="*/ 4724400 h 4724400"/>
              <a:gd name="connisteX7" fmla="*/ 0 w 2514600"/>
              <a:gd name="connsiteY7" fmla="*/ 4521200 h 4724400"/>
              <a:gd name="connisteX8" fmla="*/ 0 w 2514600"/>
              <a:gd name="connsiteY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146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311400" y="0"/>
                </a:lnTo>
                <a:cubicBezTo>
                  <a:pt x="2423624" y="0"/>
                  <a:pt x="2514600" y="90976"/>
                  <a:pt x="2514600" y="203200"/>
                </a:cubicBezTo>
                <a:lnTo>
                  <a:pt x="2514600" y="4521200"/>
                </a:lnTo>
                <a:cubicBezTo>
                  <a:pt x="2514600" y="4633424"/>
                  <a:pt x="2423624" y="4724400"/>
                  <a:pt x="23114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文本占位符 10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914400" y="2082800"/>
            <a:ext cx="1905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914400" y="2641600"/>
            <a:ext cx="1905000" cy="30480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3" name="装饰  2"/>
          <p:cNvSpPr>
            <a:spLocks noGrp="1"/>
          </p:cNvSpPr>
          <p:nvPr>
            <p:ph type="body" idx="16395" hasCustomPrompt="1"/>
            <p:custDataLst>
              <p:tags r:id="rId10"/>
            </p:custDataLst>
          </p:nvPr>
        </p:nvSpPr>
        <p:spPr>
          <a:xfrm>
            <a:off x="3429000" y="1524000"/>
            <a:ext cx="2514600" cy="4724400"/>
          </a:xfrm>
          <a:custGeom>
            <a:avLst/>
            <a:gdLst>
              <a:gd name="connisteX0" fmla="*/ 0 w 2514600"/>
              <a:gd name="connsiteY0" fmla="*/ 203200 h 4724400"/>
              <a:gd name="connisteX1" fmla="*/ 203200 w 2514600"/>
              <a:gd name="connsiteY1" fmla="*/ 0 h 4724400"/>
              <a:gd name="connisteX2" fmla="*/ 2311400 w 2514600"/>
              <a:gd name="connsiteY2" fmla="*/ 0 h 4724400"/>
              <a:gd name="connisteX3" fmla="*/ 2514600 w 2514600"/>
              <a:gd name="connsiteY3" fmla="*/ 203200 h 4724400"/>
              <a:gd name="connisteX4" fmla="*/ 2514600 w 2514600"/>
              <a:gd name="connsiteY4" fmla="*/ 4521200 h 4724400"/>
              <a:gd name="connisteX5" fmla="*/ 2311400 w 2514600"/>
              <a:gd name="connsiteY5" fmla="*/ 4724400 h 4724400"/>
              <a:gd name="connisteX6" fmla="*/ 203200 w 2514600"/>
              <a:gd name="connsiteY6" fmla="*/ 4724400 h 4724400"/>
              <a:gd name="connisteX7" fmla="*/ 0 w 2514600"/>
              <a:gd name="connsiteY7" fmla="*/ 4521200 h 4724400"/>
              <a:gd name="connisteX8" fmla="*/ 0 w 2514600"/>
              <a:gd name="connsiteY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146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311400" y="0"/>
                </a:lnTo>
                <a:cubicBezTo>
                  <a:pt x="2423624" y="0"/>
                  <a:pt x="2514600" y="90976"/>
                  <a:pt x="2514600" y="203200"/>
                </a:cubicBezTo>
                <a:lnTo>
                  <a:pt x="2514600" y="4521200"/>
                </a:lnTo>
                <a:cubicBezTo>
                  <a:pt x="2514600" y="4633424"/>
                  <a:pt x="2423624" y="4724400"/>
                  <a:pt x="23114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3733800" y="2082800"/>
            <a:ext cx="1905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3733800" y="2641600"/>
            <a:ext cx="1905000" cy="30480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6" hasCustomPrompt="1"/>
            <p:custDataLst>
              <p:tags r:id="rId13"/>
            </p:custDataLst>
          </p:nvPr>
        </p:nvSpPr>
        <p:spPr>
          <a:xfrm>
            <a:off x="6248400" y="1524000"/>
            <a:ext cx="2514600" cy="4724400"/>
          </a:xfrm>
          <a:custGeom>
            <a:avLst/>
            <a:gdLst>
              <a:gd name="connisteX0" fmla="*/ 0 w 2514600"/>
              <a:gd name="connsiteY0" fmla="*/ 203200 h 4724400"/>
              <a:gd name="connisteX1" fmla="*/ 203200 w 2514600"/>
              <a:gd name="connsiteY1" fmla="*/ 0 h 4724400"/>
              <a:gd name="connisteX2" fmla="*/ 2311400 w 2514600"/>
              <a:gd name="connsiteY2" fmla="*/ 0 h 4724400"/>
              <a:gd name="connisteX3" fmla="*/ 2514600 w 2514600"/>
              <a:gd name="connsiteY3" fmla="*/ 203200 h 4724400"/>
              <a:gd name="connisteX4" fmla="*/ 2514600 w 2514600"/>
              <a:gd name="connsiteY4" fmla="*/ 4521200 h 4724400"/>
              <a:gd name="connisteX5" fmla="*/ 2311400 w 2514600"/>
              <a:gd name="connsiteY5" fmla="*/ 4724400 h 4724400"/>
              <a:gd name="connisteX6" fmla="*/ 203200 w 2514600"/>
              <a:gd name="connsiteY6" fmla="*/ 4724400 h 4724400"/>
              <a:gd name="connisteX7" fmla="*/ 0 w 2514600"/>
              <a:gd name="connsiteY7" fmla="*/ 4521200 h 4724400"/>
              <a:gd name="connisteX8" fmla="*/ 0 w 2514600"/>
              <a:gd name="connsiteY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146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311400" y="0"/>
                </a:lnTo>
                <a:cubicBezTo>
                  <a:pt x="2423624" y="0"/>
                  <a:pt x="2514600" y="90976"/>
                  <a:pt x="2514600" y="203200"/>
                </a:cubicBezTo>
                <a:lnTo>
                  <a:pt x="2514600" y="4521200"/>
                </a:lnTo>
                <a:cubicBezTo>
                  <a:pt x="2514600" y="4633424"/>
                  <a:pt x="2423624" y="4724400"/>
                  <a:pt x="23114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90" hasCustomPrompt="1"/>
            <p:custDataLst>
              <p:tags r:id="rId14"/>
            </p:custDataLst>
          </p:nvPr>
        </p:nvSpPr>
        <p:spPr>
          <a:xfrm>
            <a:off x="6553200" y="2082800"/>
            <a:ext cx="1905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1" hasCustomPrompt="1"/>
            <p:custDataLst>
              <p:tags r:id="rId15"/>
            </p:custDataLst>
          </p:nvPr>
        </p:nvSpPr>
        <p:spPr>
          <a:xfrm>
            <a:off x="6553200" y="2641600"/>
            <a:ext cx="1905000" cy="30480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9" name="装饰  8"/>
          <p:cNvSpPr>
            <a:spLocks noGrp="1"/>
          </p:cNvSpPr>
          <p:nvPr>
            <p:ph type="body" idx="16397" hasCustomPrompt="1"/>
            <p:custDataLst>
              <p:tags r:id="rId16"/>
            </p:custDataLst>
          </p:nvPr>
        </p:nvSpPr>
        <p:spPr>
          <a:xfrm>
            <a:off x="9067800" y="1524000"/>
            <a:ext cx="2514600" cy="4724400"/>
          </a:xfrm>
          <a:custGeom>
            <a:avLst/>
            <a:gdLst>
              <a:gd name="connisteX0" fmla="*/ 0 w 2514600"/>
              <a:gd name="connsiteY0" fmla="*/ 203200 h 4724400"/>
              <a:gd name="connisteX1" fmla="*/ 203200 w 2514600"/>
              <a:gd name="connsiteY1" fmla="*/ 0 h 4724400"/>
              <a:gd name="connisteX2" fmla="*/ 2311400 w 2514600"/>
              <a:gd name="connsiteY2" fmla="*/ 0 h 4724400"/>
              <a:gd name="connisteX3" fmla="*/ 2514600 w 2514600"/>
              <a:gd name="connsiteY3" fmla="*/ 203200 h 4724400"/>
              <a:gd name="connisteX4" fmla="*/ 2514600 w 2514600"/>
              <a:gd name="connsiteY4" fmla="*/ 4521200 h 4724400"/>
              <a:gd name="connisteX5" fmla="*/ 2311400 w 2514600"/>
              <a:gd name="connsiteY5" fmla="*/ 4724400 h 4724400"/>
              <a:gd name="connisteX6" fmla="*/ 203200 w 2514600"/>
              <a:gd name="connsiteY6" fmla="*/ 4724400 h 4724400"/>
              <a:gd name="connisteX7" fmla="*/ 0 w 2514600"/>
              <a:gd name="connsiteY7" fmla="*/ 4521200 h 4724400"/>
              <a:gd name="connisteX8" fmla="*/ 0 w 2514600"/>
              <a:gd name="connsiteY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25146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311400" y="0"/>
                </a:lnTo>
                <a:cubicBezTo>
                  <a:pt x="2423624" y="0"/>
                  <a:pt x="2514600" y="90976"/>
                  <a:pt x="2514600" y="203200"/>
                </a:cubicBezTo>
                <a:lnTo>
                  <a:pt x="2514600" y="4521200"/>
                </a:lnTo>
                <a:cubicBezTo>
                  <a:pt x="2514600" y="4633424"/>
                  <a:pt x="2423624" y="4724400"/>
                  <a:pt x="23114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0" name="文本占位符 19"/>
          <p:cNvSpPr>
            <a:spLocks noGrp="1"/>
          </p:cNvSpPr>
          <p:nvPr>
            <p:ph type="body" idx="16392" hasCustomPrompt="1"/>
            <p:custDataLst>
              <p:tags r:id="rId17"/>
            </p:custDataLst>
          </p:nvPr>
        </p:nvSpPr>
        <p:spPr>
          <a:xfrm>
            <a:off x="9372600" y="2082800"/>
            <a:ext cx="1905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3" hasCustomPrompt="1"/>
            <p:custDataLst>
              <p:tags r:id="rId18"/>
            </p:custDataLst>
          </p:nvPr>
        </p:nvSpPr>
        <p:spPr>
          <a:xfrm>
            <a:off x="9372600" y="2641600"/>
            <a:ext cx="1905000" cy="30480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6_53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73914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6398" hasCustomPrompt="1"/>
            <p:custDataLst>
              <p:tags r:id="rId7"/>
            </p:custDataLst>
          </p:nvPr>
        </p:nvSpPr>
        <p:spPr>
          <a:xfrm>
            <a:off x="8610600" y="0"/>
            <a:ext cx="3581400" cy="6858000"/>
          </a:xfrm>
          <a:custGeom>
            <a:avLst/>
            <a:gdLst>
              <a:gd name="connisteX0" fmla="*/ 0 w 3581400"/>
              <a:gd name="connsiteY0" fmla="*/ 0 h 6858000"/>
              <a:gd name="connisteX1" fmla="*/ 3581400 w 3581400"/>
              <a:gd name="connsiteY1" fmla="*/ 0 h 6858000"/>
              <a:gd name="connisteX2" fmla="*/ 3581400 w 3581400"/>
              <a:gd name="connsiteY2" fmla="*/ 6858000 h 6858000"/>
              <a:gd name="connisteX3" fmla="*/ 0 w 3581400"/>
              <a:gd name="connsiteY3" fmla="*/ 6858000 h 6858000"/>
              <a:gd name="connisteX4" fmla="*/ 0 w 3581400"/>
              <a:gd name="connsiteY4" fmla="*/ 0 h 6858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pathLst>
              <a:path w="3581400" h="6858000">
                <a:moveTo>
                  <a:pt x="0" y="0"/>
                </a:moveTo>
                <a:lnTo>
                  <a:pt x="3581400" y="0"/>
                </a:lnTo>
                <a:lnTo>
                  <a:pt x="35814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装饰  0"/>
          <p:cNvSpPr>
            <a:spLocks noGrp="1"/>
          </p:cNvSpPr>
          <p:nvPr>
            <p:ph type="body" idx="16399" hasCustomPrompt="1"/>
            <p:custDataLst>
              <p:tags r:id="rId8"/>
            </p:custDataLst>
          </p:nvPr>
        </p:nvSpPr>
        <p:spPr>
          <a:xfrm>
            <a:off x="609600" y="19304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9"/>
            </p:custDataLst>
          </p:nvPr>
        </p:nvSpPr>
        <p:spPr>
          <a:xfrm>
            <a:off x="762000" y="1930400"/>
            <a:ext cx="2006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762000" y="2438400"/>
            <a:ext cx="20066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4" name="装饰  3"/>
          <p:cNvSpPr>
            <a:spLocks noGrp="1"/>
          </p:cNvSpPr>
          <p:nvPr>
            <p:ph type="body" idx="16400" hasCustomPrompt="1"/>
            <p:custDataLst>
              <p:tags r:id="rId11"/>
            </p:custDataLst>
          </p:nvPr>
        </p:nvSpPr>
        <p:spPr>
          <a:xfrm>
            <a:off x="3225800" y="19304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8" hasCustomPrompt="1"/>
            <p:custDataLst>
              <p:tags r:id="rId12"/>
            </p:custDataLst>
          </p:nvPr>
        </p:nvSpPr>
        <p:spPr>
          <a:xfrm>
            <a:off x="3378200" y="1930400"/>
            <a:ext cx="2006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9" hasCustomPrompt="1"/>
            <p:custDataLst>
              <p:tags r:id="rId13"/>
            </p:custDataLst>
          </p:nvPr>
        </p:nvSpPr>
        <p:spPr>
          <a:xfrm>
            <a:off x="3378200" y="2438400"/>
            <a:ext cx="20066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7" name="装饰  6"/>
          <p:cNvSpPr>
            <a:spLocks noGrp="1"/>
          </p:cNvSpPr>
          <p:nvPr>
            <p:ph type="body" idx="16401" hasCustomPrompt="1"/>
            <p:custDataLst>
              <p:tags r:id="rId14"/>
            </p:custDataLst>
          </p:nvPr>
        </p:nvSpPr>
        <p:spPr>
          <a:xfrm>
            <a:off x="5842000" y="19304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0" hasCustomPrompt="1"/>
            <p:custDataLst>
              <p:tags r:id="rId15"/>
            </p:custDataLst>
          </p:nvPr>
        </p:nvSpPr>
        <p:spPr>
          <a:xfrm>
            <a:off x="5994400" y="1930400"/>
            <a:ext cx="2006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91" hasCustomPrompt="1"/>
            <p:custDataLst>
              <p:tags r:id="rId16"/>
            </p:custDataLst>
          </p:nvPr>
        </p:nvSpPr>
        <p:spPr>
          <a:xfrm>
            <a:off x="5994400" y="2438400"/>
            <a:ext cx="20066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0" name="装饰  9"/>
          <p:cNvSpPr>
            <a:spLocks noGrp="1"/>
          </p:cNvSpPr>
          <p:nvPr>
            <p:ph type="body" idx="16402" hasCustomPrompt="1"/>
            <p:custDataLst>
              <p:tags r:id="rId17"/>
            </p:custDataLst>
          </p:nvPr>
        </p:nvSpPr>
        <p:spPr>
          <a:xfrm>
            <a:off x="609600" y="41148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2" hasCustomPrompt="1"/>
            <p:custDataLst>
              <p:tags r:id="rId18"/>
            </p:custDataLst>
          </p:nvPr>
        </p:nvSpPr>
        <p:spPr>
          <a:xfrm>
            <a:off x="762000" y="4114800"/>
            <a:ext cx="2006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22" name="文本占位符 21"/>
          <p:cNvSpPr>
            <a:spLocks noGrp="1"/>
          </p:cNvSpPr>
          <p:nvPr>
            <p:ph type="body" idx="16393" hasCustomPrompt="1"/>
            <p:custDataLst>
              <p:tags r:id="rId19"/>
            </p:custDataLst>
          </p:nvPr>
        </p:nvSpPr>
        <p:spPr>
          <a:xfrm>
            <a:off x="762000" y="4622800"/>
            <a:ext cx="20066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3" name="装饰  2"/>
          <p:cNvSpPr>
            <a:spLocks noGrp="1"/>
          </p:cNvSpPr>
          <p:nvPr>
            <p:ph type="body" idx="16403" hasCustomPrompt="1"/>
            <p:custDataLst>
              <p:tags r:id="rId20"/>
            </p:custDataLst>
          </p:nvPr>
        </p:nvSpPr>
        <p:spPr>
          <a:xfrm>
            <a:off x="3225800" y="41148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4" name="文本占位符 23"/>
          <p:cNvSpPr>
            <a:spLocks noGrp="1"/>
          </p:cNvSpPr>
          <p:nvPr>
            <p:ph type="body" idx="16394" hasCustomPrompt="1"/>
            <p:custDataLst>
              <p:tags r:id="rId21"/>
            </p:custDataLst>
          </p:nvPr>
        </p:nvSpPr>
        <p:spPr>
          <a:xfrm>
            <a:off x="3378200" y="4114800"/>
            <a:ext cx="2006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25" name="文本占位符 24"/>
          <p:cNvSpPr>
            <a:spLocks noGrp="1"/>
          </p:cNvSpPr>
          <p:nvPr>
            <p:ph type="body" idx="16395" hasCustomPrompt="1"/>
            <p:custDataLst>
              <p:tags r:id="rId22"/>
            </p:custDataLst>
          </p:nvPr>
        </p:nvSpPr>
        <p:spPr>
          <a:xfrm>
            <a:off x="3378200" y="4622800"/>
            <a:ext cx="20066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6" name="装饰  5"/>
          <p:cNvSpPr>
            <a:spLocks noGrp="1"/>
          </p:cNvSpPr>
          <p:nvPr>
            <p:ph type="body" idx="16404" hasCustomPrompt="1"/>
            <p:custDataLst>
              <p:tags r:id="rId23"/>
            </p:custDataLst>
          </p:nvPr>
        </p:nvSpPr>
        <p:spPr>
          <a:xfrm>
            <a:off x="5842000" y="41148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7" name="文本占位符 26"/>
          <p:cNvSpPr>
            <a:spLocks noGrp="1"/>
          </p:cNvSpPr>
          <p:nvPr>
            <p:ph type="body" idx="16396" hasCustomPrompt="1"/>
            <p:custDataLst>
              <p:tags r:id="rId24"/>
            </p:custDataLst>
          </p:nvPr>
        </p:nvSpPr>
        <p:spPr>
          <a:xfrm>
            <a:off x="5994400" y="4114800"/>
            <a:ext cx="2006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项标题</a:t>
            </a:r>
            <a:endParaRPr lang="zh-CN" altLang="en-US" smtClean="0"/>
          </a:p>
        </p:txBody>
      </p:sp>
      <p:sp>
        <p:nvSpPr>
          <p:cNvPr id="28" name="文本占位符 27"/>
          <p:cNvSpPr>
            <a:spLocks noGrp="1"/>
          </p:cNvSpPr>
          <p:nvPr>
            <p:ph type="body" idx="16397" hasCustomPrompt="1"/>
            <p:custDataLst>
              <p:tags r:id="rId25"/>
            </p:custDataLst>
          </p:nvPr>
        </p:nvSpPr>
        <p:spPr>
          <a:xfrm>
            <a:off x="5994400" y="4622800"/>
            <a:ext cx="20066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上标下内-装饰左-默认位置-并列-35_35_group1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idx="16388" hasCustomPrompt="1"/>
            <p:custDataLst>
              <p:tags r:id="rId7"/>
            </p:custDataLst>
          </p:nvPr>
        </p:nvSpPr>
        <p:spPr>
          <a:xfrm>
            <a:off x="628650" y="2057400"/>
            <a:ext cx="723900" cy="609600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8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01</a:t>
            </a:r>
            <a:endParaRPr lang="zh-CN" altLang="en-US" smtClean="0"/>
          </a:p>
        </p:txBody>
      </p:sp>
      <p:sp>
        <p:nvSpPr>
          <p:cNvPr id="11" name="文本占位符 10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1574800" y="1981200"/>
            <a:ext cx="4292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1574800" y="2438400"/>
            <a:ext cx="42926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91" hasCustomPrompt="1"/>
            <p:custDataLst>
              <p:tags r:id="rId10"/>
            </p:custDataLst>
          </p:nvPr>
        </p:nvSpPr>
        <p:spPr>
          <a:xfrm>
            <a:off x="6343650" y="2057400"/>
            <a:ext cx="723900" cy="609600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8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02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9" hasCustomPrompt="1"/>
            <p:custDataLst>
              <p:tags r:id="rId11"/>
            </p:custDataLst>
          </p:nvPr>
        </p:nvSpPr>
        <p:spPr>
          <a:xfrm>
            <a:off x="7289800" y="1981200"/>
            <a:ext cx="4292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90" hasCustomPrompt="1"/>
            <p:custDataLst>
              <p:tags r:id="rId12"/>
            </p:custDataLst>
          </p:nvPr>
        </p:nvSpPr>
        <p:spPr>
          <a:xfrm>
            <a:off x="7289800" y="2438400"/>
            <a:ext cx="42926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94" hasCustomPrompt="1"/>
            <p:custDataLst>
              <p:tags r:id="rId13"/>
            </p:custDataLst>
          </p:nvPr>
        </p:nvSpPr>
        <p:spPr>
          <a:xfrm>
            <a:off x="628650" y="4191000"/>
            <a:ext cx="723900" cy="609600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8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03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92" hasCustomPrompt="1"/>
            <p:custDataLst>
              <p:tags r:id="rId14"/>
            </p:custDataLst>
          </p:nvPr>
        </p:nvSpPr>
        <p:spPr>
          <a:xfrm>
            <a:off x="1574800" y="4114800"/>
            <a:ext cx="4292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3" hasCustomPrompt="1"/>
            <p:custDataLst>
              <p:tags r:id="rId15"/>
            </p:custDataLst>
          </p:nvPr>
        </p:nvSpPr>
        <p:spPr>
          <a:xfrm>
            <a:off x="1574800" y="4572000"/>
            <a:ext cx="42926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97" hasCustomPrompt="1"/>
            <p:custDataLst>
              <p:tags r:id="rId16"/>
            </p:custDataLst>
          </p:nvPr>
        </p:nvSpPr>
        <p:spPr>
          <a:xfrm>
            <a:off x="6343650" y="4191000"/>
            <a:ext cx="723900" cy="609600"/>
          </a:xfrm>
          <a:prstGeom prst="rect">
            <a:avLst/>
          </a:prstGeom>
          <a:noFill/>
        </p:spPr>
        <p:txBody>
          <a:bodyPr wrap="none" lIns="0" tIns="0" rIns="0" bIns="0" anchor="ctr">
            <a:noAutofit/>
          </a:bodyPr>
          <a:lstStyle>
            <a:lvl1pPr marL="0" indent="0" algn="ctr">
              <a:lnSpc>
                <a:spcPct val="109000"/>
              </a:lnSpc>
              <a:spcBef>
                <a:spcPct val="0"/>
              </a:spcBef>
              <a:spcAft>
                <a:spcPct val="0"/>
              </a:spcAft>
              <a:buNone/>
              <a:defRPr sz="4800" b="0" spc="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smtClean="0"/>
              <a:t>04</a:t>
            </a:r>
            <a:endParaRPr lang="zh-CN" altLang="en-US" smtClean="0"/>
          </a:p>
        </p:txBody>
      </p:sp>
      <p:sp>
        <p:nvSpPr>
          <p:cNvPr id="20" name="文本占位符 19"/>
          <p:cNvSpPr>
            <a:spLocks noGrp="1"/>
          </p:cNvSpPr>
          <p:nvPr>
            <p:ph type="body" idx="16395" hasCustomPrompt="1"/>
            <p:custDataLst>
              <p:tags r:id="rId17"/>
            </p:custDataLst>
          </p:nvPr>
        </p:nvSpPr>
        <p:spPr>
          <a:xfrm>
            <a:off x="7289800" y="4114800"/>
            <a:ext cx="4292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6" hasCustomPrompt="1"/>
            <p:custDataLst>
              <p:tags r:id="rId18"/>
            </p:custDataLst>
          </p:nvPr>
        </p:nvSpPr>
        <p:spPr>
          <a:xfrm>
            <a:off x="7289800" y="4572000"/>
            <a:ext cx="42926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30_57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8153400" y="533400"/>
            <a:ext cx="34290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6388" hasCustomPrompt="1"/>
            <p:custDataLst>
              <p:tags r:id="rId7"/>
            </p:custDataLst>
          </p:nvPr>
        </p:nvSpPr>
        <p:spPr>
          <a:xfrm>
            <a:off x="609600" y="609600"/>
            <a:ext cx="6934200" cy="5638800"/>
          </a:xfrm>
          <a:custGeom>
            <a:avLst/>
            <a:gdLst>
              <a:gd name="connisteX0" fmla="*/ 0 w 6934200"/>
              <a:gd name="connsiteY0" fmla="*/ 203200 h 5638800"/>
              <a:gd name="connisteX1" fmla="*/ 203200 w 6934200"/>
              <a:gd name="connsiteY1" fmla="*/ 0 h 5638800"/>
              <a:gd name="connisteX2" fmla="*/ 6731000 w 6934200"/>
              <a:gd name="connsiteY2" fmla="*/ 0 h 5638800"/>
              <a:gd name="connisteX3" fmla="*/ 6934200 w 6934200"/>
              <a:gd name="connsiteY3" fmla="*/ 203200 h 5638800"/>
              <a:gd name="connisteX4" fmla="*/ 6934200 w 6934200"/>
              <a:gd name="connsiteY4" fmla="*/ 5435600 h 5638800"/>
              <a:gd name="connisteX5" fmla="*/ 6731000 w 6934200"/>
              <a:gd name="connsiteY5" fmla="*/ 5638800 h 5638800"/>
              <a:gd name="connisteX6" fmla="*/ 203200 w 6934200"/>
              <a:gd name="connsiteY6" fmla="*/ 5638800 h 5638800"/>
              <a:gd name="connisteX7" fmla="*/ 0 w 6934200"/>
              <a:gd name="connsiteY7" fmla="*/ 5435600 h 5638800"/>
              <a:gd name="connisteX8" fmla="*/ 0 w 6934200"/>
              <a:gd name="connsiteY8" fmla="*/ 203200 h 5638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6934200" h="5638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6731000" y="0"/>
                </a:lnTo>
                <a:cubicBezTo>
                  <a:pt x="6843224" y="0"/>
                  <a:pt x="6934200" y="90976"/>
                  <a:pt x="6934200" y="203200"/>
                </a:cubicBezTo>
                <a:lnTo>
                  <a:pt x="6934200" y="5435600"/>
                </a:lnTo>
                <a:cubicBezTo>
                  <a:pt x="6934200" y="5547824"/>
                  <a:pt x="6843224" y="5638800"/>
                  <a:pt x="6731000" y="5638800"/>
                </a:cubicBezTo>
                <a:lnTo>
                  <a:pt x="203200" y="5638800"/>
                </a:lnTo>
                <a:cubicBezTo>
                  <a:pt x="90976" y="5638800"/>
                  <a:pt x="0" y="5547824"/>
                  <a:pt x="0" y="5435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装饰  0"/>
          <p:cNvSpPr>
            <a:spLocks noGrp="1"/>
          </p:cNvSpPr>
          <p:nvPr>
            <p:ph type="body" idx="16389" hasCustomPrompt="1"/>
            <p:custDataLst>
              <p:tags r:id="rId8"/>
            </p:custDataLst>
          </p:nvPr>
        </p:nvSpPr>
        <p:spPr>
          <a:xfrm>
            <a:off x="8153400" y="4826000"/>
            <a:ext cx="50800" cy="1422400"/>
          </a:xfrm>
          <a:custGeom>
            <a:avLst/>
            <a:gdLst>
              <a:gd name="connisteX0" fmla="*/ 0 w 50800"/>
              <a:gd name="connsiteY0" fmla="*/ 25400 h 1422400"/>
              <a:gd name="connisteX1" fmla="*/ 25400 w 50800"/>
              <a:gd name="connsiteY1" fmla="*/ 0 h 1422400"/>
              <a:gd name="connisteX2" fmla="*/ 25400 w 50800"/>
              <a:gd name="connsiteY2" fmla="*/ 0 h 1422400"/>
              <a:gd name="connisteX3" fmla="*/ 50800 w 50800"/>
              <a:gd name="connsiteY3" fmla="*/ 25400 h 1422400"/>
              <a:gd name="connisteX4" fmla="*/ 50800 w 50800"/>
              <a:gd name="connsiteY4" fmla="*/ 1397000 h 1422400"/>
              <a:gd name="connisteX5" fmla="*/ 25400 w 50800"/>
              <a:gd name="connsiteY5" fmla="*/ 1422400 h 1422400"/>
              <a:gd name="connisteX6" fmla="*/ 25400 w 50800"/>
              <a:gd name="connsiteY6" fmla="*/ 1422400 h 1422400"/>
              <a:gd name="connisteX7" fmla="*/ 0 w 50800"/>
              <a:gd name="connsiteY7" fmla="*/ 1397000 h 1422400"/>
              <a:gd name="connisteX8" fmla="*/ 0 w 50800"/>
              <a:gd name="connsiteY8" fmla="*/ 25400 h 1422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4224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397000"/>
                </a:lnTo>
                <a:cubicBezTo>
                  <a:pt x="50800" y="1411028"/>
                  <a:pt x="39428" y="1422400"/>
                  <a:pt x="25400" y="1422400"/>
                </a:cubicBezTo>
                <a:lnTo>
                  <a:pt x="25400" y="1422400"/>
                </a:lnTo>
                <a:cubicBezTo>
                  <a:pt x="11372" y="1422400"/>
                  <a:pt x="0" y="1411028"/>
                  <a:pt x="0" y="13970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9"/>
            </p:custDataLst>
          </p:nvPr>
        </p:nvSpPr>
        <p:spPr>
          <a:xfrm>
            <a:off x="8305800" y="4826000"/>
            <a:ext cx="3276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8305800" y="5334000"/>
            <a:ext cx="32766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上标下内-装饰右叠-颜色错位-并列-32_34_group1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装饰  9"/>
          <p:cNvSpPr>
            <a:spLocks noGrp="1"/>
          </p:cNvSpPr>
          <p:nvPr>
            <p:ph type="body" idx="16395" hasCustomPrompt="1"/>
            <p:custDataLst>
              <p:tags r:id="rId7"/>
            </p:custDataLst>
          </p:nvPr>
        </p:nvSpPr>
        <p:spPr>
          <a:xfrm>
            <a:off x="609600" y="1524000"/>
            <a:ext cx="5334000" cy="2209800"/>
          </a:xfrm>
          <a:custGeom>
            <a:avLst/>
            <a:gdLst>
              <a:gd name="connisteX0" fmla="*/ 0 w 5334000"/>
              <a:gd name="connsiteY0" fmla="*/ 203200 h 2209800"/>
              <a:gd name="connisteX1" fmla="*/ 203200 w 5334000"/>
              <a:gd name="connsiteY1" fmla="*/ 0 h 2209800"/>
              <a:gd name="connisteX2" fmla="*/ 5130800 w 5334000"/>
              <a:gd name="connsiteY2" fmla="*/ 0 h 2209800"/>
              <a:gd name="connisteX3" fmla="*/ 5334000 w 5334000"/>
              <a:gd name="connsiteY3" fmla="*/ 203200 h 2209800"/>
              <a:gd name="connisteX4" fmla="*/ 5334000 w 5334000"/>
              <a:gd name="connsiteY4" fmla="*/ 2006600 h 2209800"/>
              <a:gd name="connisteX5" fmla="*/ 5130800 w 5334000"/>
              <a:gd name="connsiteY5" fmla="*/ 2209800 h 2209800"/>
              <a:gd name="connisteX6" fmla="*/ 203200 w 5334000"/>
              <a:gd name="connsiteY6" fmla="*/ 2209800 h 2209800"/>
              <a:gd name="connisteX7" fmla="*/ 0 w 5334000"/>
              <a:gd name="connsiteY7" fmla="*/ 2006600 h 2209800"/>
              <a:gd name="connisteX8" fmla="*/ 0 w 5334000"/>
              <a:gd name="connsiteY8" fmla="*/ 20320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334000" h="2209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006600"/>
                </a:lnTo>
                <a:cubicBezTo>
                  <a:pt x="5334000" y="2118824"/>
                  <a:pt x="5243024" y="2209800"/>
                  <a:pt x="5130800" y="2209800"/>
                </a:cubicBezTo>
                <a:lnTo>
                  <a:pt x="203200" y="2209800"/>
                </a:lnTo>
                <a:cubicBezTo>
                  <a:pt x="90976" y="2209800"/>
                  <a:pt x="0" y="2118824"/>
                  <a:pt x="0" y="20066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装饰  0"/>
          <p:cNvSpPr>
            <a:spLocks noGrp="1"/>
          </p:cNvSpPr>
          <p:nvPr>
            <p:ph type="body" idx="16396" hasCustomPrompt="1"/>
            <p:custDataLst>
              <p:tags r:id="rId8"/>
            </p:custDataLst>
          </p:nvPr>
        </p:nvSpPr>
        <p:spPr>
          <a:xfrm>
            <a:off x="914400" y="17653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图片占位符 11"/>
          <p:cNvSpPr>
            <a:spLocks noGrp="1"/>
          </p:cNvSpPr>
          <p:nvPr>
            <p:ph type="pic" idx="16394" hasCustomPrompt="1"/>
            <p:custDataLst>
              <p:tags r:id="rId9"/>
            </p:custDataLst>
          </p:nvPr>
        </p:nvSpPr>
        <p:spPr>
          <a:xfrm>
            <a:off x="1127760" y="19786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6" hasCustomPrompt="1"/>
            <p:custDataLst>
              <p:tags r:id="rId10"/>
            </p:custDataLst>
          </p:nvPr>
        </p:nvSpPr>
        <p:spPr>
          <a:xfrm>
            <a:off x="2082800" y="1765300"/>
            <a:ext cx="3556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7" hasCustomPrompt="1"/>
            <p:custDataLst>
              <p:tags r:id="rId11"/>
            </p:custDataLst>
          </p:nvPr>
        </p:nvSpPr>
        <p:spPr>
          <a:xfrm>
            <a:off x="2082800" y="2273300"/>
            <a:ext cx="35560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5" name="装饰  4"/>
          <p:cNvSpPr>
            <a:spLocks noGrp="1"/>
          </p:cNvSpPr>
          <p:nvPr>
            <p:ph type="body" idx="16398" hasCustomPrompt="1"/>
            <p:custDataLst>
              <p:tags r:id="rId12"/>
            </p:custDataLst>
          </p:nvPr>
        </p:nvSpPr>
        <p:spPr>
          <a:xfrm>
            <a:off x="6248400" y="1524000"/>
            <a:ext cx="5334000" cy="2209800"/>
          </a:xfrm>
          <a:custGeom>
            <a:avLst/>
            <a:gdLst>
              <a:gd name="connisteX0" fmla="*/ 0 w 5334000"/>
              <a:gd name="connsiteY0" fmla="*/ 203200 h 2209800"/>
              <a:gd name="connisteX1" fmla="*/ 203200 w 5334000"/>
              <a:gd name="connsiteY1" fmla="*/ 0 h 2209800"/>
              <a:gd name="connisteX2" fmla="*/ 5130800 w 5334000"/>
              <a:gd name="connsiteY2" fmla="*/ 0 h 2209800"/>
              <a:gd name="connisteX3" fmla="*/ 5334000 w 5334000"/>
              <a:gd name="connsiteY3" fmla="*/ 203200 h 2209800"/>
              <a:gd name="connisteX4" fmla="*/ 5334000 w 5334000"/>
              <a:gd name="connsiteY4" fmla="*/ 2006600 h 2209800"/>
              <a:gd name="connisteX5" fmla="*/ 5130800 w 5334000"/>
              <a:gd name="connsiteY5" fmla="*/ 2209800 h 2209800"/>
              <a:gd name="connisteX6" fmla="*/ 203200 w 5334000"/>
              <a:gd name="connsiteY6" fmla="*/ 2209800 h 2209800"/>
              <a:gd name="connisteX7" fmla="*/ 0 w 5334000"/>
              <a:gd name="connsiteY7" fmla="*/ 2006600 h 2209800"/>
              <a:gd name="connisteX8" fmla="*/ 0 w 5334000"/>
              <a:gd name="connsiteY8" fmla="*/ 20320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334000" h="2209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006600"/>
                </a:lnTo>
                <a:cubicBezTo>
                  <a:pt x="5334000" y="2118824"/>
                  <a:pt x="5243024" y="2209800"/>
                  <a:pt x="5130800" y="2209800"/>
                </a:cubicBezTo>
                <a:lnTo>
                  <a:pt x="203200" y="2209800"/>
                </a:lnTo>
                <a:cubicBezTo>
                  <a:pt x="90976" y="2209800"/>
                  <a:pt x="0" y="2118824"/>
                  <a:pt x="0" y="2006600"/>
                </a:cubicBezTo>
                <a:lnTo>
                  <a:pt x="0" y="203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6" name="装饰  5"/>
          <p:cNvSpPr>
            <a:spLocks noGrp="1"/>
          </p:cNvSpPr>
          <p:nvPr>
            <p:ph type="body" idx="16399" hasCustomPrompt="1"/>
            <p:custDataLst>
              <p:tags r:id="rId13"/>
            </p:custDataLst>
          </p:nvPr>
        </p:nvSpPr>
        <p:spPr>
          <a:xfrm>
            <a:off x="6553200" y="17653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rgbClr val="FFFFFF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7" name="图片占位符 16"/>
          <p:cNvSpPr>
            <a:spLocks noGrp="1"/>
          </p:cNvSpPr>
          <p:nvPr>
            <p:ph type="pic" idx="16397" hasCustomPrompt="1"/>
            <p:custDataLst>
              <p:tags r:id="rId14"/>
            </p:custDataLst>
          </p:nvPr>
        </p:nvSpPr>
        <p:spPr>
          <a:xfrm>
            <a:off x="6766560" y="19786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idx="16388" hasCustomPrompt="1"/>
            <p:custDataLst>
              <p:tags r:id="rId15"/>
            </p:custDataLst>
          </p:nvPr>
        </p:nvSpPr>
        <p:spPr>
          <a:xfrm>
            <a:off x="7721600" y="1765300"/>
            <a:ext cx="3556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89" hasCustomPrompt="1"/>
            <p:custDataLst>
              <p:tags r:id="rId16"/>
            </p:custDataLst>
          </p:nvPr>
        </p:nvSpPr>
        <p:spPr>
          <a:xfrm>
            <a:off x="7721600" y="2273300"/>
            <a:ext cx="35560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0" name="装饰  9"/>
          <p:cNvSpPr>
            <a:spLocks noGrp="1"/>
          </p:cNvSpPr>
          <p:nvPr>
            <p:ph type="body" idx="16401" hasCustomPrompt="1"/>
            <p:custDataLst>
              <p:tags r:id="rId17"/>
            </p:custDataLst>
          </p:nvPr>
        </p:nvSpPr>
        <p:spPr>
          <a:xfrm>
            <a:off x="609600" y="4038600"/>
            <a:ext cx="5334000" cy="2209800"/>
          </a:xfrm>
          <a:custGeom>
            <a:avLst/>
            <a:gdLst>
              <a:gd name="connisteX0" fmla="*/ 0 w 5334000"/>
              <a:gd name="connsiteY0" fmla="*/ 203200 h 2209800"/>
              <a:gd name="connisteX1" fmla="*/ 203200 w 5334000"/>
              <a:gd name="connsiteY1" fmla="*/ 0 h 2209800"/>
              <a:gd name="connisteX2" fmla="*/ 5130800 w 5334000"/>
              <a:gd name="connsiteY2" fmla="*/ 0 h 2209800"/>
              <a:gd name="connisteX3" fmla="*/ 5334000 w 5334000"/>
              <a:gd name="connsiteY3" fmla="*/ 203200 h 2209800"/>
              <a:gd name="connisteX4" fmla="*/ 5334000 w 5334000"/>
              <a:gd name="connsiteY4" fmla="*/ 2006600 h 2209800"/>
              <a:gd name="connisteX5" fmla="*/ 5130800 w 5334000"/>
              <a:gd name="connsiteY5" fmla="*/ 2209800 h 2209800"/>
              <a:gd name="connisteX6" fmla="*/ 203200 w 5334000"/>
              <a:gd name="connsiteY6" fmla="*/ 2209800 h 2209800"/>
              <a:gd name="connisteX7" fmla="*/ 0 w 5334000"/>
              <a:gd name="connsiteY7" fmla="*/ 2006600 h 2209800"/>
              <a:gd name="connisteX8" fmla="*/ 0 w 5334000"/>
              <a:gd name="connsiteY8" fmla="*/ 20320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334000" h="2209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006600"/>
                </a:lnTo>
                <a:cubicBezTo>
                  <a:pt x="5334000" y="2118824"/>
                  <a:pt x="5243024" y="2209800"/>
                  <a:pt x="5130800" y="2209800"/>
                </a:cubicBezTo>
                <a:lnTo>
                  <a:pt x="203200" y="2209800"/>
                </a:lnTo>
                <a:cubicBezTo>
                  <a:pt x="90976" y="2209800"/>
                  <a:pt x="0" y="2118824"/>
                  <a:pt x="0" y="2006600"/>
                </a:cubicBezTo>
                <a:lnTo>
                  <a:pt x="0" y="203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1" name="装饰  0"/>
          <p:cNvSpPr>
            <a:spLocks noGrp="1"/>
          </p:cNvSpPr>
          <p:nvPr>
            <p:ph type="body" idx="16402" hasCustomPrompt="1"/>
            <p:custDataLst>
              <p:tags r:id="rId18"/>
            </p:custDataLst>
          </p:nvPr>
        </p:nvSpPr>
        <p:spPr>
          <a:xfrm>
            <a:off x="914400" y="42799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rgbClr val="FFFFFF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2" name="图片占位符 21"/>
          <p:cNvSpPr>
            <a:spLocks noGrp="1"/>
          </p:cNvSpPr>
          <p:nvPr>
            <p:ph type="pic" idx="16400" hasCustomPrompt="1"/>
            <p:custDataLst>
              <p:tags r:id="rId19"/>
            </p:custDataLst>
          </p:nvPr>
        </p:nvSpPr>
        <p:spPr>
          <a:xfrm>
            <a:off x="1127760" y="44932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3" name="文本占位符 22"/>
          <p:cNvSpPr>
            <a:spLocks noGrp="1"/>
          </p:cNvSpPr>
          <p:nvPr>
            <p:ph type="body" idx="16390" hasCustomPrompt="1"/>
            <p:custDataLst>
              <p:tags r:id="rId20"/>
            </p:custDataLst>
          </p:nvPr>
        </p:nvSpPr>
        <p:spPr>
          <a:xfrm>
            <a:off x="2082800" y="4279900"/>
            <a:ext cx="3556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4" name="文本占位符 23"/>
          <p:cNvSpPr>
            <a:spLocks noGrp="1"/>
          </p:cNvSpPr>
          <p:nvPr>
            <p:ph type="body" idx="16391" hasCustomPrompt="1"/>
            <p:custDataLst>
              <p:tags r:id="rId21"/>
            </p:custDataLst>
          </p:nvPr>
        </p:nvSpPr>
        <p:spPr>
          <a:xfrm>
            <a:off x="2082800" y="4787900"/>
            <a:ext cx="35560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5" name="装饰  4"/>
          <p:cNvSpPr>
            <a:spLocks noGrp="1"/>
          </p:cNvSpPr>
          <p:nvPr>
            <p:ph type="body" idx="16404" hasCustomPrompt="1"/>
            <p:custDataLst>
              <p:tags r:id="rId22"/>
            </p:custDataLst>
          </p:nvPr>
        </p:nvSpPr>
        <p:spPr>
          <a:xfrm>
            <a:off x="6248400" y="4038600"/>
            <a:ext cx="5334000" cy="2209800"/>
          </a:xfrm>
          <a:custGeom>
            <a:avLst/>
            <a:gdLst>
              <a:gd name="connisteX0" fmla="*/ 0 w 5334000"/>
              <a:gd name="connsiteY0" fmla="*/ 203200 h 2209800"/>
              <a:gd name="connisteX1" fmla="*/ 203200 w 5334000"/>
              <a:gd name="connsiteY1" fmla="*/ 0 h 2209800"/>
              <a:gd name="connisteX2" fmla="*/ 5130800 w 5334000"/>
              <a:gd name="connsiteY2" fmla="*/ 0 h 2209800"/>
              <a:gd name="connisteX3" fmla="*/ 5334000 w 5334000"/>
              <a:gd name="connsiteY3" fmla="*/ 203200 h 2209800"/>
              <a:gd name="connisteX4" fmla="*/ 5334000 w 5334000"/>
              <a:gd name="connsiteY4" fmla="*/ 2006600 h 2209800"/>
              <a:gd name="connisteX5" fmla="*/ 5130800 w 5334000"/>
              <a:gd name="connsiteY5" fmla="*/ 2209800 h 2209800"/>
              <a:gd name="connisteX6" fmla="*/ 203200 w 5334000"/>
              <a:gd name="connsiteY6" fmla="*/ 2209800 h 2209800"/>
              <a:gd name="connisteX7" fmla="*/ 0 w 5334000"/>
              <a:gd name="connsiteY7" fmla="*/ 2006600 h 2209800"/>
              <a:gd name="connisteX8" fmla="*/ 0 w 5334000"/>
              <a:gd name="connsiteY8" fmla="*/ 20320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334000" h="2209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006600"/>
                </a:lnTo>
                <a:cubicBezTo>
                  <a:pt x="5334000" y="2118824"/>
                  <a:pt x="5243024" y="2209800"/>
                  <a:pt x="5130800" y="2209800"/>
                </a:cubicBezTo>
                <a:lnTo>
                  <a:pt x="203200" y="2209800"/>
                </a:lnTo>
                <a:cubicBezTo>
                  <a:pt x="90976" y="2209800"/>
                  <a:pt x="0" y="2118824"/>
                  <a:pt x="0" y="20066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6" name="装饰  5"/>
          <p:cNvSpPr>
            <a:spLocks noGrp="1"/>
          </p:cNvSpPr>
          <p:nvPr>
            <p:ph type="body" idx="16405" hasCustomPrompt="1"/>
            <p:custDataLst>
              <p:tags r:id="rId23"/>
            </p:custDataLst>
          </p:nvPr>
        </p:nvSpPr>
        <p:spPr>
          <a:xfrm>
            <a:off x="6553200" y="42799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7" name="图片占位符 26"/>
          <p:cNvSpPr>
            <a:spLocks noGrp="1"/>
          </p:cNvSpPr>
          <p:nvPr>
            <p:ph type="pic" idx="16403" hasCustomPrompt="1"/>
            <p:custDataLst>
              <p:tags r:id="rId24"/>
            </p:custDataLst>
          </p:nvPr>
        </p:nvSpPr>
        <p:spPr>
          <a:xfrm>
            <a:off x="6766560" y="44932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8" name="文本占位符 27"/>
          <p:cNvSpPr>
            <a:spLocks noGrp="1"/>
          </p:cNvSpPr>
          <p:nvPr>
            <p:ph type="body" idx="16392" hasCustomPrompt="1"/>
            <p:custDataLst>
              <p:tags r:id="rId25"/>
            </p:custDataLst>
          </p:nvPr>
        </p:nvSpPr>
        <p:spPr>
          <a:xfrm>
            <a:off x="7721600" y="4279900"/>
            <a:ext cx="3556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9" name="文本占位符 28"/>
          <p:cNvSpPr>
            <a:spLocks noGrp="1"/>
          </p:cNvSpPr>
          <p:nvPr>
            <p:ph type="body" idx="16393" hasCustomPrompt="1"/>
            <p:custDataLst>
              <p:tags r:id="rId26"/>
            </p:custDataLst>
          </p:nvPr>
        </p:nvSpPr>
        <p:spPr>
          <a:xfrm>
            <a:off x="7721600" y="4787900"/>
            <a:ext cx="35560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左标上右内下右图-装饰左-默认位置-并列-33_80_group2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34290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609600" y="2057400"/>
            <a:ext cx="3429000" cy="3962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单击此处添加正文</a:t>
            </a:r>
            <a:endParaRPr lang="zh-CN" altLang="en-US" smtClean="0"/>
          </a:p>
        </p:txBody>
      </p:sp>
      <p:sp>
        <p:nvSpPr>
          <p:cNvPr id="11" name="内容占位符 10"/>
          <p:cNvSpPr>
            <a:spLocks noGrp="1"/>
          </p:cNvSpPr>
          <p:nvPr>
            <p:ph idx="16395" hasCustomPrompt="1"/>
            <p:custDataLst>
              <p:tags r:id="rId8"/>
            </p:custDataLst>
          </p:nvPr>
        </p:nvSpPr>
        <p:spPr>
          <a:xfrm>
            <a:off x="4648200" y="3759200"/>
            <a:ext cx="6934200" cy="2489200"/>
          </a:xfrm>
          <a:custGeom>
            <a:avLst/>
            <a:gdLst>
              <a:gd name="connisteX0" fmla="*/ 0 w 6934200"/>
              <a:gd name="connsiteY0" fmla="*/ 203200 h 2489200"/>
              <a:gd name="connisteX1" fmla="*/ 203200 w 6934200"/>
              <a:gd name="connsiteY1" fmla="*/ 0 h 2489200"/>
              <a:gd name="connisteX2" fmla="*/ 6731000 w 6934200"/>
              <a:gd name="connsiteY2" fmla="*/ 0 h 2489200"/>
              <a:gd name="connisteX3" fmla="*/ 6934200 w 6934200"/>
              <a:gd name="connsiteY3" fmla="*/ 203200 h 2489200"/>
              <a:gd name="connisteX4" fmla="*/ 6934200 w 6934200"/>
              <a:gd name="connsiteY4" fmla="*/ 2286000 h 2489200"/>
              <a:gd name="connisteX5" fmla="*/ 6731000 w 6934200"/>
              <a:gd name="connsiteY5" fmla="*/ 2489200 h 2489200"/>
              <a:gd name="connisteX6" fmla="*/ 203200 w 6934200"/>
              <a:gd name="connsiteY6" fmla="*/ 2489200 h 2489200"/>
              <a:gd name="connisteX7" fmla="*/ 0 w 6934200"/>
              <a:gd name="connsiteY7" fmla="*/ 2286000 h 2489200"/>
              <a:gd name="connisteX8" fmla="*/ 0 w 6934200"/>
              <a:gd name="connsiteY8" fmla="*/ 203200 h 248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6934200" h="2489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6731000" y="0"/>
                </a:lnTo>
                <a:cubicBezTo>
                  <a:pt x="6843224" y="0"/>
                  <a:pt x="6934200" y="90976"/>
                  <a:pt x="6934200" y="203200"/>
                </a:cubicBezTo>
                <a:lnTo>
                  <a:pt x="6934200" y="2286000"/>
                </a:lnTo>
                <a:cubicBezTo>
                  <a:pt x="6934200" y="2398224"/>
                  <a:pt x="6843224" y="2489200"/>
                  <a:pt x="6731000" y="2489200"/>
                </a:cubicBezTo>
                <a:lnTo>
                  <a:pt x="203200" y="2489200"/>
                </a:lnTo>
                <a:cubicBezTo>
                  <a:pt x="90976" y="2489200"/>
                  <a:pt x="0" y="2398224"/>
                  <a:pt x="0" y="22860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装饰  1"/>
          <p:cNvSpPr>
            <a:spLocks noGrp="1"/>
          </p:cNvSpPr>
          <p:nvPr>
            <p:ph type="body" idx="16396" hasCustomPrompt="1"/>
            <p:custDataLst>
              <p:tags r:id="rId9"/>
            </p:custDataLst>
          </p:nvPr>
        </p:nvSpPr>
        <p:spPr>
          <a:xfrm>
            <a:off x="4648200" y="609600"/>
            <a:ext cx="50800" cy="1117600"/>
          </a:xfrm>
          <a:custGeom>
            <a:avLst/>
            <a:gdLst>
              <a:gd name="connisteX0" fmla="*/ 0 w 50800"/>
              <a:gd name="connsiteY0" fmla="*/ 25400 h 1117600"/>
              <a:gd name="connisteX1" fmla="*/ 25400 w 50800"/>
              <a:gd name="connsiteY1" fmla="*/ 0 h 1117600"/>
              <a:gd name="connisteX2" fmla="*/ 25400 w 50800"/>
              <a:gd name="connsiteY2" fmla="*/ 0 h 1117600"/>
              <a:gd name="connisteX3" fmla="*/ 50800 w 50800"/>
              <a:gd name="connsiteY3" fmla="*/ 25400 h 1117600"/>
              <a:gd name="connisteX4" fmla="*/ 50800 w 50800"/>
              <a:gd name="connsiteY4" fmla="*/ 1092200 h 1117600"/>
              <a:gd name="connisteX5" fmla="*/ 25400 w 50800"/>
              <a:gd name="connsiteY5" fmla="*/ 1117600 h 1117600"/>
              <a:gd name="connisteX6" fmla="*/ 25400 w 50800"/>
              <a:gd name="connsiteY6" fmla="*/ 1117600 h 1117600"/>
              <a:gd name="connisteX7" fmla="*/ 0 w 50800"/>
              <a:gd name="connsiteY7" fmla="*/ 1092200 h 1117600"/>
              <a:gd name="connisteX8" fmla="*/ 0 w 50800"/>
              <a:gd name="connsiteY8" fmla="*/ 25400 h 111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1176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092200"/>
                </a:lnTo>
                <a:cubicBezTo>
                  <a:pt x="50800" y="1106228"/>
                  <a:pt x="39428" y="1117600"/>
                  <a:pt x="25400" y="1117600"/>
                </a:cubicBezTo>
                <a:lnTo>
                  <a:pt x="25400" y="1117600"/>
                </a:lnTo>
                <a:cubicBezTo>
                  <a:pt x="11372" y="1117600"/>
                  <a:pt x="0" y="1106228"/>
                  <a:pt x="0" y="10922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4800600" y="609600"/>
            <a:ext cx="30861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4800600" y="1117600"/>
            <a:ext cx="30861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5" name="装饰  4"/>
          <p:cNvSpPr>
            <a:spLocks noGrp="1"/>
          </p:cNvSpPr>
          <p:nvPr>
            <p:ph type="body" idx="16397" hasCustomPrompt="1"/>
            <p:custDataLst>
              <p:tags r:id="rId12"/>
            </p:custDataLst>
          </p:nvPr>
        </p:nvSpPr>
        <p:spPr>
          <a:xfrm>
            <a:off x="8343900" y="609600"/>
            <a:ext cx="50800" cy="1117600"/>
          </a:xfrm>
          <a:custGeom>
            <a:avLst/>
            <a:gdLst>
              <a:gd name="connisteX0" fmla="*/ 0 w 50800"/>
              <a:gd name="connsiteY0" fmla="*/ 25400 h 1117600"/>
              <a:gd name="connisteX1" fmla="*/ 25400 w 50800"/>
              <a:gd name="connsiteY1" fmla="*/ 0 h 1117600"/>
              <a:gd name="connisteX2" fmla="*/ 25400 w 50800"/>
              <a:gd name="connsiteY2" fmla="*/ 0 h 1117600"/>
              <a:gd name="connisteX3" fmla="*/ 50800 w 50800"/>
              <a:gd name="connsiteY3" fmla="*/ 25400 h 1117600"/>
              <a:gd name="connisteX4" fmla="*/ 50800 w 50800"/>
              <a:gd name="connsiteY4" fmla="*/ 1092200 h 1117600"/>
              <a:gd name="connisteX5" fmla="*/ 25400 w 50800"/>
              <a:gd name="connsiteY5" fmla="*/ 1117600 h 1117600"/>
              <a:gd name="connisteX6" fmla="*/ 25400 w 50800"/>
              <a:gd name="connsiteY6" fmla="*/ 1117600 h 1117600"/>
              <a:gd name="connisteX7" fmla="*/ 0 w 50800"/>
              <a:gd name="connsiteY7" fmla="*/ 1092200 h 1117600"/>
              <a:gd name="connisteX8" fmla="*/ 0 w 50800"/>
              <a:gd name="connsiteY8" fmla="*/ 25400 h 111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1176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092200"/>
                </a:lnTo>
                <a:cubicBezTo>
                  <a:pt x="50800" y="1106228"/>
                  <a:pt x="39428" y="1117600"/>
                  <a:pt x="25400" y="1117600"/>
                </a:cubicBezTo>
                <a:lnTo>
                  <a:pt x="25400" y="1117600"/>
                </a:lnTo>
                <a:cubicBezTo>
                  <a:pt x="11372" y="1117600"/>
                  <a:pt x="0" y="1106228"/>
                  <a:pt x="0" y="10922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9" hasCustomPrompt="1"/>
            <p:custDataLst>
              <p:tags r:id="rId13"/>
            </p:custDataLst>
          </p:nvPr>
        </p:nvSpPr>
        <p:spPr>
          <a:xfrm>
            <a:off x="8496300" y="609600"/>
            <a:ext cx="30861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90" hasCustomPrompt="1"/>
            <p:custDataLst>
              <p:tags r:id="rId14"/>
            </p:custDataLst>
          </p:nvPr>
        </p:nvSpPr>
        <p:spPr>
          <a:xfrm>
            <a:off x="8496300" y="1117600"/>
            <a:ext cx="30861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8" name="装饰  7"/>
          <p:cNvSpPr>
            <a:spLocks noGrp="1"/>
          </p:cNvSpPr>
          <p:nvPr>
            <p:ph type="body" idx="16398" hasCustomPrompt="1"/>
            <p:custDataLst>
              <p:tags r:id="rId15"/>
            </p:custDataLst>
          </p:nvPr>
        </p:nvSpPr>
        <p:spPr>
          <a:xfrm>
            <a:off x="4648200" y="2184400"/>
            <a:ext cx="50800" cy="1117600"/>
          </a:xfrm>
          <a:custGeom>
            <a:avLst/>
            <a:gdLst>
              <a:gd name="connisteX0" fmla="*/ 0 w 50800"/>
              <a:gd name="connsiteY0" fmla="*/ 25400 h 1117600"/>
              <a:gd name="connisteX1" fmla="*/ 25400 w 50800"/>
              <a:gd name="connsiteY1" fmla="*/ 0 h 1117600"/>
              <a:gd name="connisteX2" fmla="*/ 25400 w 50800"/>
              <a:gd name="connsiteY2" fmla="*/ 0 h 1117600"/>
              <a:gd name="connisteX3" fmla="*/ 50800 w 50800"/>
              <a:gd name="connsiteY3" fmla="*/ 25400 h 1117600"/>
              <a:gd name="connisteX4" fmla="*/ 50800 w 50800"/>
              <a:gd name="connsiteY4" fmla="*/ 1092200 h 1117600"/>
              <a:gd name="connisteX5" fmla="*/ 25400 w 50800"/>
              <a:gd name="connsiteY5" fmla="*/ 1117600 h 1117600"/>
              <a:gd name="connisteX6" fmla="*/ 25400 w 50800"/>
              <a:gd name="connsiteY6" fmla="*/ 1117600 h 1117600"/>
              <a:gd name="connisteX7" fmla="*/ 0 w 50800"/>
              <a:gd name="connsiteY7" fmla="*/ 1092200 h 1117600"/>
              <a:gd name="connisteX8" fmla="*/ 0 w 50800"/>
              <a:gd name="connsiteY8" fmla="*/ 25400 h 111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1176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092200"/>
                </a:lnTo>
                <a:cubicBezTo>
                  <a:pt x="50800" y="1106228"/>
                  <a:pt x="39428" y="1117600"/>
                  <a:pt x="25400" y="1117600"/>
                </a:cubicBezTo>
                <a:lnTo>
                  <a:pt x="25400" y="1117600"/>
                </a:lnTo>
                <a:cubicBezTo>
                  <a:pt x="11372" y="1117600"/>
                  <a:pt x="0" y="1106228"/>
                  <a:pt x="0" y="10922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91" hasCustomPrompt="1"/>
            <p:custDataLst>
              <p:tags r:id="rId16"/>
            </p:custDataLst>
          </p:nvPr>
        </p:nvSpPr>
        <p:spPr>
          <a:xfrm>
            <a:off x="4800600" y="2184400"/>
            <a:ext cx="30861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0" name="文本占位符 19"/>
          <p:cNvSpPr>
            <a:spLocks noGrp="1"/>
          </p:cNvSpPr>
          <p:nvPr>
            <p:ph type="body" idx="16392" hasCustomPrompt="1"/>
            <p:custDataLst>
              <p:tags r:id="rId17"/>
            </p:custDataLst>
          </p:nvPr>
        </p:nvSpPr>
        <p:spPr>
          <a:xfrm>
            <a:off x="4800600" y="2692400"/>
            <a:ext cx="30861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1" name="装饰  0"/>
          <p:cNvSpPr>
            <a:spLocks noGrp="1"/>
          </p:cNvSpPr>
          <p:nvPr>
            <p:ph type="body" idx="16399" hasCustomPrompt="1"/>
            <p:custDataLst>
              <p:tags r:id="rId18"/>
            </p:custDataLst>
          </p:nvPr>
        </p:nvSpPr>
        <p:spPr>
          <a:xfrm>
            <a:off x="8343900" y="2184400"/>
            <a:ext cx="50800" cy="1117600"/>
          </a:xfrm>
          <a:custGeom>
            <a:avLst/>
            <a:gdLst>
              <a:gd name="connisteX0" fmla="*/ 0 w 50800"/>
              <a:gd name="connsiteY0" fmla="*/ 25400 h 1117600"/>
              <a:gd name="connisteX1" fmla="*/ 25400 w 50800"/>
              <a:gd name="connsiteY1" fmla="*/ 0 h 1117600"/>
              <a:gd name="connisteX2" fmla="*/ 25400 w 50800"/>
              <a:gd name="connsiteY2" fmla="*/ 0 h 1117600"/>
              <a:gd name="connisteX3" fmla="*/ 50800 w 50800"/>
              <a:gd name="connsiteY3" fmla="*/ 25400 h 1117600"/>
              <a:gd name="connisteX4" fmla="*/ 50800 w 50800"/>
              <a:gd name="connsiteY4" fmla="*/ 1092200 h 1117600"/>
              <a:gd name="connisteX5" fmla="*/ 25400 w 50800"/>
              <a:gd name="connsiteY5" fmla="*/ 1117600 h 1117600"/>
              <a:gd name="connisteX6" fmla="*/ 25400 w 50800"/>
              <a:gd name="connsiteY6" fmla="*/ 1117600 h 1117600"/>
              <a:gd name="connisteX7" fmla="*/ 0 w 50800"/>
              <a:gd name="connsiteY7" fmla="*/ 1092200 h 1117600"/>
              <a:gd name="connisteX8" fmla="*/ 0 w 50800"/>
              <a:gd name="connsiteY8" fmla="*/ 25400 h 111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1176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092200"/>
                </a:lnTo>
                <a:cubicBezTo>
                  <a:pt x="50800" y="1106228"/>
                  <a:pt x="39428" y="1117600"/>
                  <a:pt x="25400" y="1117600"/>
                </a:cubicBezTo>
                <a:lnTo>
                  <a:pt x="25400" y="1117600"/>
                </a:lnTo>
                <a:cubicBezTo>
                  <a:pt x="11372" y="1117600"/>
                  <a:pt x="0" y="1106228"/>
                  <a:pt x="0" y="10922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2" name="文本占位符 21"/>
          <p:cNvSpPr>
            <a:spLocks noGrp="1"/>
          </p:cNvSpPr>
          <p:nvPr>
            <p:ph type="body" idx="16393" hasCustomPrompt="1"/>
            <p:custDataLst>
              <p:tags r:id="rId19"/>
            </p:custDataLst>
          </p:nvPr>
        </p:nvSpPr>
        <p:spPr>
          <a:xfrm>
            <a:off x="8496300" y="2184400"/>
            <a:ext cx="30861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3" name="文本占位符 22"/>
          <p:cNvSpPr>
            <a:spLocks noGrp="1"/>
          </p:cNvSpPr>
          <p:nvPr>
            <p:ph type="body" idx="16394" hasCustomPrompt="1"/>
            <p:custDataLst>
              <p:tags r:id="rId20"/>
            </p:custDataLst>
          </p:nvPr>
        </p:nvSpPr>
        <p:spPr>
          <a:xfrm>
            <a:off x="8496300" y="2692400"/>
            <a:ext cx="30861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56_4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609600" y="1295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单击此处添加正文</a:t>
            </a:r>
            <a:endParaRPr lang="zh-CN" altLang="en-US" smtClean="0"/>
          </a:p>
        </p:txBody>
      </p:sp>
      <p:sp>
        <p:nvSpPr>
          <p:cNvPr id="11" name="装饰  0"/>
          <p:cNvSpPr>
            <a:spLocks noGrp="1"/>
          </p:cNvSpPr>
          <p:nvPr>
            <p:ph type="body" idx="16398" hasCustomPrompt="1"/>
            <p:custDataLst>
              <p:tags r:id="rId8"/>
            </p:custDataLst>
          </p:nvPr>
        </p:nvSpPr>
        <p:spPr>
          <a:xfrm>
            <a:off x="1066800" y="26162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图片占位符 11"/>
          <p:cNvSpPr>
            <a:spLocks noGrp="1"/>
          </p:cNvSpPr>
          <p:nvPr>
            <p:ph type="pic" idx="16397" hasCustomPrompt="1"/>
            <p:custDataLst>
              <p:tags r:id="rId9"/>
            </p:custDataLst>
          </p:nvPr>
        </p:nvSpPr>
        <p:spPr>
          <a:xfrm>
            <a:off x="1280160" y="28295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609600" y="3784600"/>
            <a:ext cx="1828800" cy="812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609600" y="4699000"/>
            <a:ext cx="18288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5" name="装饰  4"/>
          <p:cNvSpPr>
            <a:spLocks noGrp="1"/>
          </p:cNvSpPr>
          <p:nvPr>
            <p:ph type="body" idx="16400" hasCustomPrompt="1"/>
            <p:custDataLst>
              <p:tags r:id="rId12"/>
            </p:custDataLst>
          </p:nvPr>
        </p:nvSpPr>
        <p:spPr>
          <a:xfrm>
            <a:off x="3352800" y="26162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6" name="图片占位符 15"/>
          <p:cNvSpPr>
            <a:spLocks noGrp="1"/>
          </p:cNvSpPr>
          <p:nvPr>
            <p:ph type="pic" idx="16399" hasCustomPrompt="1"/>
            <p:custDataLst>
              <p:tags r:id="rId13"/>
            </p:custDataLst>
          </p:nvPr>
        </p:nvSpPr>
        <p:spPr>
          <a:xfrm>
            <a:off x="3566160" y="28295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9" hasCustomPrompt="1"/>
            <p:custDataLst>
              <p:tags r:id="rId14"/>
            </p:custDataLst>
          </p:nvPr>
        </p:nvSpPr>
        <p:spPr>
          <a:xfrm>
            <a:off x="2895600" y="3784600"/>
            <a:ext cx="1828800" cy="812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0" hasCustomPrompt="1"/>
            <p:custDataLst>
              <p:tags r:id="rId15"/>
            </p:custDataLst>
          </p:nvPr>
        </p:nvSpPr>
        <p:spPr>
          <a:xfrm>
            <a:off x="2895600" y="4699000"/>
            <a:ext cx="18288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9" name="装饰  8"/>
          <p:cNvSpPr>
            <a:spLocks noGrp="1"/>
          </p:cNvSpPr>
          <p:nvPr>
            <p:ph type="body" idx="16402" hasCustomPrompt="1"/>
            <p:custDataLst>
              <p:tags r:id="rId16"/>
            </p:custDataLst>
          </p:nvPr>
        </p:nvSpPr>
        <p:spPr>
          <a:xfrm>
            <a:off x="5638800" y="26162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0" name="图片占位符 19"/>
          <p:cNvSpPr>
            <a:spLocks noGrp="1"/>
          </p:cNvSpPr>
          <p:nvPr>
            <p:ph type="pic" idx="16401" hasCustomPrompt="1"/>
            <p:custDataLst>
              <p:tags r:id="rId17"/>
            </p:custDataLst>
          </p:nvPr>
        </p:nvSpPr>
        <p:spPr>
          <a:xfrm>
            <a:off x="5852160" y="28295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1" hasCustomPrompt="1"/>
            <p:custDataLst>
              <p:tags r:id="rId18"/>
            </p:custDataLst>
          </p:nvPr>
        </p:nvSpPr>
        <p:spPr>
          <a:xfrm>
            <a:off x="5181600" y="3784600"/>
            <a:ext cx="1828800" cy="812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2" name="文本占位符 21"/>
          <p:cNvSpPr>
            <a:spLocks noGrp="1"/>
          </p:cNvSpPr>
          <p:nvPr>
            <p:ph type="body" idx="16392" hasCustomPrompt="1"/>
            <p:custDataLst>
              <p:tags r:id="rId19"/>
            </p:custDataLst>
          </p:nvPr>
        </p:nvSpPr>
        <p:spPr>
          <a:xfrm>
            <a:off x="5181600" y="4699000"/>
            <a:ext cx="18288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3" name="装饰  2"/>
          <p:cNvSpPr>
            <a:spLocks noGrp="1"/>
          </p:cNvSpPr>
          <p:nvPr>
            <p:ph type="body" idx="16404" hasCustomPrompt="1"/>
            <p:custDataLst>
              <p:tags r:id="rId20"/>
            </p:custDataLst>
          </p:nvPr>
        </p:nvSpPr>
        <p:spPr>
          <a:xfrm>
            <a:off x="7924800" y="26162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4" name="图片占位符 23"/>
          <p:cNvSpPr>
            <a:spLocks noGrp="1"/>
          </p:cNvSpPr>
          <p:nvPr>
            <p:ph type="pic" idx="16403" hasCustomPrompt="1"/>
            <p:custDataLst>
              <p:tags r:id="rId21"/>
            </p:custDataLst>
          </p:nvPr>
        </p:nvSpPr>
        <p:spPr>
          <a:xfrm>
            <a:off x="8138160" y="28295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5" name="文本占位符 24"/>
          <p:cNvSpPr>
            <a:spLocks noGrp="1"/>
          </p:cNvSpPr>
          <p:nvPr>
            <p:ph type="body" idx="16393" hasCustomPrompt="1"/>
            <p:custDataLst>
              <p:tags r:id="rId22"/>
            </p:custDataLst>
          </p:nvPr>
        </p:nvSpPr>
        <p:spPr>
          <a:xfrm>
            <a:off x="7467600" y="3784600"/>
            <a:ext cx="1828800" cy="812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6" name="文本占位符 25"/>
          <p:cNvSpPr>
            <a:spLocks noGrp="1"/>
          </p:cNvSpPr>
          <p:nvPr>
            <p:ph type="body" idx="16394" hasCustomPrompt="1"/>
            <p:custDataLst>
              <p:tags r:id="rId23"/>
            </p:custDataLst>
          </p:nvPr>
        </p:nvSpPr>
        <p:spPr>
          <a:xfrm>
            <a:off x="7467600" y="4699000"/>
            <a:ext cx="18288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7" name="装饰  6"/>
          <p:cNvSpPr>
            <a:spLocks noGrp="1"/>
          </p:cNvSpPr>
          <p:nvPr>
            <p:ph type="body" idx="16406" hasCustomPrompt="1"/>
            <p:custDataLst>
              <p:tags r:id="rId24"/>
            </p:custDataLst>
          </p:nvPr>
        </p:nvSpPr>
        <p:spPr>
          <a:xfrm>
            <a:off x="10210800" y="2616200"/>
            <a:ext cx="914400" cy="914400"/>
          </a:xfrm>
          <a:custGeom>
            <a:avLst/>
            <a:gdLst>
              <a:gd name="connisteX0" fmla="*/ 0 w 914400"/>
              <a:gd name="connsiteY0" fmla="*/ 457200 h 914400"/>
              <a:gd name="connisteX1" fmla="*/ 457200 w 914400"/>
              <a:gd name="connsiteY1" fmla="*/ 0 h 914400"/>
              <a:gd name="connisteX2" fmla="*/ 457200 w 914400"/>
              <a:gd name="connsiteY2" fmla="*/ 0 h 914400"/>
              <a:gd name="connisteX3" fmla="*/ 914400 w 914400"/>
              <a:gd name="connsiteY3" fmla="*/ 457200 h 914400"/>
              <a:gd name="connisteX4" fmla="*/ 914400 w 914400"/>
              <a:gd name="connsiteY4" fmla="*/ 457200 h 914400"/>
              <a:gd name="connisteX5" fmla="*/ 457200 w 914400"/>
              <a:gd name="connsiteY5" fmla="*/ 914400 h 914400"/>
              <a:gd name="connisteX6" fmla="*/ 457200 w 914400"/>
              <a:gd name="connsiteY6" fmla="*/ 914400 h 914400"/>
              <a:gd name="connisteX7" fmla="*/ 0 w 914400"/>
              <a:gd name="connsiteY7" fmla="*/ 457200 h 914400"/>
              <a:gd name="connisteX8" fmla="*/ 0 w 914400"/>
              <a:gd name="connsiteY8" fmla="*/ 457200 h 91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914400" h="914400">
                <a:moveTo>
                  <a:pt x="0" y="457200"/>
                </a:moveTo>
                <a:cubicBezTo>
                  <a:pt x="0" y="204695"/>
                  <a:pt x="204695" y="0"/>
                  <a:pt x="457200" y="0"/>
                </a:cubicBezTo>
                <a:lnTo>
                  <a:pt x="457200" y="0"/>
                </a:lnTo>
                <a:cubicBezTo>
                  <a:pt x="709705" y="0"/>
                  <a:pt x="914400" y="204695"/>
                  <a:pt x="914400" y="457200"/>
                </a:cubicBezTo>
                <a:lnTo>
                  <a:pt x="914400" y="457200"/>
                </a:lnTo>
                <a:cubicBezTo>
                  <a:pt x="914400" y="709705"/>
                  <a:pt x="709705" y="914400"/>
                  <a:pt x="457200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lnTo>
                  <a:pt x="0" y="4572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8" name="图片占位符 27"/>
          <p:cNvSpPr>
            <a:spLocks noGrp="1"/>
          </p:cNvSpPr>
          <p:nvPr>
            <p:ph type="pic" idx="16405" hasCustomPrompt="1"/>
            <p:custDataLst>
              <p:tags r:id="rId25"/>
            </p:custDataLst>
          </p:nvPr>
        </p:nvSpPr>
        <p:spPr>
          <a:xfrm>
            <a:off x="10424160" y="2829560"/>
            <a:ext cx="487680" cy="48768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9" name="文本占位符 28"/>
          <p:cNvSpPr>
            <a:spLocks noGrp="1"/>
          </p:cNvSpPr>
          <p:nvPr>
            <p:ph type="body" idx="16395" hasCustomPrompt="1"/>
            <p:custDataLst>
              <p:tags r:id="rId26"/>
            </p:custDataLst>
          </p:nvPr>
        </p:nvSpPr>
        <p:spPr>
          <a:xfrm>
            <a:off x="9753600" y="3784600"/>
            <a:ext cx="1828800" cy="812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30" name="文本占位符 29"/>
          <p:cNvSpPr>
            <a:spLocks noGrp="1"/>
          </p:cNvSpPr>
          <p:nvPr>
            <p:ph type="body" idx="16396" hasCustomPrompt="1"/>
            <p:custDataLst>
              <p:tags r:id="rId27"/>
            </p:custDataLst>
          </p:nvPr>
        </p:nvSpPr>
        <p:spPr>
          <a:xfrm>
            <a:off x="9753600" y="4699000"/>
            <a:ext cx="18288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10003_26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idx="16386" hasCustomPrompt="1"/>
            <p:custDataLst>
              <p:tags r:id="rId7"/>
            </p:custDataLst>
          </p:nvPr>
        </p:nvSpPr>
        <p:spPr>
          <a:xfrm>
            <a:off x="609600" y="1524000"/>
            <a:ext cx="3556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1" name="装饰  0"/>
          <p:cNvSpPr>
            <a:spLocks noGrp="1"/>
          </p:cNvSpPr>
          <p:nvPr>
            <p:ph type="body" idx="16396" hasCustomPrompt="1"/>
            <p:custDataLst>
              <p:tags r:id="rId8"/>
            </p:custDataLst>
          </p:nvPr>
        </p:nvSpPr>
        <p:spPr>
          <a:xfrm>
            <a:off x="609600" y="2082800"/>
            <a:ext cx="3556000" cy="1727200"/>
          </a:xfrm>
          <a:custGeom>
            <a:avLst/>
            <a:gdLst>
              <a:gd name="connisteX0" fmla="*/ 0 w 3556000"/>
              <a:gd name="connsiteY0" fmla="*/ 203200 h 1727200"/>
              <a:gd name="connisteX1" fmla="*/ 203200 w 3556000"/>
              <a:gd name="connsiteY1" fmla="*/ 0 h 1727200"/>
              <a:gd name="connisteX2" fmla="*/ 3352800 w 3556000"/>
              <a:gd name="connsiteY2" fmla="*/ 0 h 1727200"/>
              <a:gd name="connisteX3" fmla="*/ 3556000 w 3556000"/>
              <a:gd name="connsiteY3" fmla="*/ 203200 h 1727200"/>
              <a:gd name="connisteX4" fmla="*/ 3556000 w 3556000"/>
              <a:gd name="connsiteY4" fmla="*/ 1524000 h 1727200"/>
              <a:gd name="connisteX5" fmla="*/ 3352800 w 3556000"/>
              <a:gd name="connsiteY5" fmla="*/ 1727200 h 1727200"/>
              <a:gd name="connisteX6" fmla="*/ 203200 w 3556000"/>
              <a:gd name="connsiteY6" fmla="*/ 1727200 h 1727200"/>
              <a:gd name="connisteX7" fmla="*/ 0 w 3556000"/>
              <a:gd name="connsiteY7" fmla="*/ 1524000 h 1727200"/>
              <a:gd name="connisteX8" fmla="*/ 0 w 3556000"/>
              <a:gd name="connsiteY8" fmla="*/ 2032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556000" h="1727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352800" y="0"/>
                </a:lnTo>
                <a:cubicBezTo>
                  <a:pt x="3465024" y="0"/>
                  <a:pt x="3556000" y="90976"/>
                  <a:pt x="3556000" y="203200"/>
                </a:cubicBezTo>
                <a:lnTo>
                  <a:pt x="3556000" y="1524000"/>
                </a:lnTo>
                <a:cubicBezTo>
                  <a:pt x="3556000" y="1636224"/>
                  <a:pt x="3465024" y="1727200"/>
                  <a:pt x="3352800" y="1727200"/>
                </a:cubicBezTo>
                <a:lnTo>
                  <a:pt x="203200" y="1727200"/>
                </a:lnTo>
                <a:cubicBezTo>
                  <a:pt x="90976" y="1727200"/>
                  <a:pt x="0" y="1636224"/>
                  <a:pt x="0" y="1524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914400" y="2336800"/>
            <a:ext cx="29464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8" hasCustomPrompt="1"/>
            <p:custDataLst>
              <p:tags r:id="rId10"/>
            </p:custDataLst>
          </p:nvPr>
        </p:nvSpPr>
        <p:spPr>
          <a:xfrm>
            <a:off x="4318000" y="1524000"/>
            <a:ext cx="3556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4" name="装饰  3"/>
          <p:cNvSpPr>
            <a:spLocks noGrp="1"/>
          </p:cNvSpPr>
          <p:nvPr>
            <p:ph type="body" idx="16397" hasCustomPrompt="1"/>
            <p:custDataLst>
              <p:tags r:id="rId11"/>
            </p:custDataLst>
          </p:nvPr>
        </p:nvSpPr>
        <p:spPr>
          <a:xfrm>
            <a:off x="4318000" y="2082800"/>
            <a:ext cx="3556000" cy="1727200"/>
          </a:xfrm>
          <a:custGeom>
            <a:avLst/>
            <a:gdLst>
              <a:gd name="connisteX0" fmla="*/ 0 w 3556000"/>
              <a:gd name="connsiteY0" fmla="*/ 203200 h 1727200"/>
              <a:gd name="connisteX1" fmla="*/ 203200 w 3556000"/>
              <a:gd name="connsiteY1" fmla="*/ 0 h 1727200"/>
              <a:gd name="connisteX2" fmla="*/ 3352800 w 3556000"/>
              <a:gd name="connsiteY2" fmla="*/ 0 h 1727200"/>
              <a:gd name="connisteX3" fmla="*/ 3556000 w 3556000"/>
              <a:gd name="connsiteY3" fmla="*/ 203200 h 1727200"/>
              <a:gd name="connisteX4" fmla="*/ 3556000 w 3556000"/>
              <a:gd name="connsiteY4" fmla="*/ 1524000 h 1727200"/>
              <a:gd name="connisteX5" fmla="*/ 3352800 w 3556000"/>
              <a:gd name="connsiteY5" fmla="*/ 1727200 h 1727200"/>
              <a:gd name="connisteX6" fmla="*/ 203200 w 3556000"/>
              <a:gd name="connsiteY6" fmla="*/ 1727200 h 1727200"/>
              <a:gd name="connisteX7" fmla="*/ 0 w 3556000"/>
              <a:gd name="connsiteY7" fmla="*/ 1524000 h 1727200"/>
              <a:gd name="connisteX8" fmla="*/ 0 w 3556000"/>
              <a:gd name="connsiteY8" fmla="*/ 2032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556000" h="1727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352800" y="0"/>
                </a:lnTo>
                <a:cubicBezTo>
                  <a:pt x="3465024" y="0"/>
                  <a:pt x="3556000" y="90976"/>
                  <a:pt x="3556000" y="203200"/>
                </a:cubicBezTo>
                <a:lnTo>
                  <a:pt x="3556000" y="1524000"/>
                </a:lnTo>
                <a:cubicBezTo>
                  <a:pt x="3556000" y="1636224"/>
                  <a:pt x="3465024" y="1727200"/>
                  <a:pt x="3352800" y="1727200"/>
                </a:cubicBezTo>
                <a:lnTo>
                  <a:pt x="203200" y="1727200"/>
                </a:lnTo>
                <a:cubicBezTo>
                  <a:pt x="90976" y="1727200"/>
                  <a:pt x="0" y="1636224"/>
                  <a:pt x="0" y="1524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4622800" y="2336800"/>
            <a:ext cx="29464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90" hasCustomPrompt="1"/>
            <p:custDataLst>
              <p:tags r:id="rId13"/>
            </p:custDataLst>
          </p:nvPr>
        </p:nvSpPr>
        <p:spPr>
          <a:xfrm>
            <a:off x="8026400" y="1524000"/>
            <a:ext cx="3556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7" name="装饰  6"/>
          <p:cNvSpPr>
            <a:spLocks noGrp="1"/>
          </p:cNvSpPr>
          <p:nvPr>
            <p:ph type="body" idx="16398" hasCustomPrompt="1"/>
            <p:custDataLst>
              <p:tags r:id="rId14"/>
            </p:custDataLst>
          </p:nvPr>
        </p:nvSpPr>
        <p:spPr>
          <a:xfrm>
            <a:off x="8026400" y="2082800"/>
            <a:ext cx="3556000" cy="1727200"/>
          </a:xfrm>
          <a:custGeom>
            <a:avLst/>
            <a:gdLst>
              <a:gd name="connisteX0" fmla="*/ 0 w 3556000"/>
              <a:gd name="connsiteY0" fmla="*/ 203200 h 1727200"/>
              <a:gd name="connisteX1" fmla="*/ 203200 w 3556000"/>
              <a:gd name="connsiteY1" fmla="*/ 0 h 1727200"/>
              <a:gd name="connisteX2" fmla="*/ 3352800 w 3556000"/>
              <a:gd name="connsiteY2" fmla="*/ 0 h 1727200"/>
              <a:gd name="connisteX3" fmla="*/ 3556000 w 3556000"/>
              <a:gd name="connsiteY3" fmla="*/ 203200 h 1727200"/>
              <a:gd name="connisteX4" fmla="*/ 3556000 w 3556000"/>
              <a:gd name="connsiteY4" fmla="*/ 1524000 h 1727200"/>
              <a:gd name="connisteX5" fmla="*/ 3352800 w 3556000"/>
              <a:gd name="connsiteY5" fmla="*/ 1727200 h 1727200"/>
              <a:gd name="connisteX6" fmla="*/ 203200 w 3556000"/>
              <a:gd name="connsiteY6" fmla="*/ 1727200 h 1727200"/>
              <a:gd name="connisteX7" fmla="*/ 0 w 3556000"/>
              <a:gd name="connsiteY7" fmla="*/ 1524000 h 1727200"/>
              <a:gd name="connisteX8" fmla="*/ 0 w 3556000"/>
              <a:gd name="connsiteY8" fmla="*/ 2032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556000" h="1727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352800" y="0"/>
                </a:lnTo>
                <a:cubicBezTo>
                  <a:pt x="3465024" y="0"/>
                  <a:pt x="3556000" y="90976"/>
                  <a:pt x="3556000" y="203200"/>
                </a:cubicBezTo>
                <a:lnTo>
                  <a:pt x="3556000" y="1524000"/>
                </a:lnTo>
                <a:cubicBezTo>
                  <a:pt x="3556000" y="1636224"/>
                  <a:pt x="3465024" y="1727200"/>
                  <a:pt x="3352800" y="1727200"/>
                </a:cubicBezTo>
                <a:lnTo>
                  <a:pt x="203200" y="1727200"/>
                </a:lnTo>
                <a:cubicBezTo>
                  <a:pt x="90976" y="1727200"/>
                  <a:pt x="0" y="1636224"/>
                  <a:pt x="0" y="1524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1" hasCustomPrompt="1"/>
            <p:custDataLst>
              <p:tags r:id="rId15"/>
            </p:custDataLst>
          </p:nvPr>
        </p:nvSpPr>
        <p:spPr>
          <a:xfrm>
            <a:off x="8331200" y="2336800"/>
            <a:ext cx="29464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9" name="文本占位符 18"/>
          <p:cNvSpPr>
            <a:spLocks noGrp="1"/>
          </p:cNvSpPr>
          <p:nvPr>
            <p:ph type="body" idx="16392" hasCustomPrompt="1"/>
            <p:custDataLst>
              <p:tags r:id="rId16"/>
            </p:custDataLst>
          </p:nvPr>
        </p:nvSpPr>
        <p:spPr>
          <a:xfrm>
            <a:off x="609600" y="3962400"/>
            <a:ext cx="3556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0" name="装饰  9"/>
          <p:cNvSpPr>
            <a:spLocks noGrp="1"/>
          </p:cNvSpPr>
          <p:nvPr>
            <p:ph type="body" idx="16399" hasCustomPrompt="1"/>
            <p:custDataLst>
              <p:tags r:id="rId17"/>
            </p:custDataLst>
          </p:nvPr>
        </p:nvSpPr>
        <p:spPr>
          <a:xfrm>
            <a:off x="609600" y="4521200"/>
            <a:ext cx="3556000" cy="1727200"/>
          </a:xfrm>
          <a:custGeom>
            <a:avLst/>
            <a:gdLst>
              <a:gd name="connisteX0" fmla="*/ 0 w 3556000"/>
              <a:gd name="connsiteY0" fmla="*/ 203200 h 1727200"/>
              <a:gd name="connisteX1" fmla="*/ 203200 w 3556000"/>
              <a:gd name="connsiteY1" fmla="*/ 0 h 1727200"/>
              <a:gd name="connisteX2" fmla="*/ 3352800 w 3556000"/>
              <a:gd name="connsiteY2" fmla="*/ 0 h 1727200"/>
              <a:gd name="connisteX3" fmla="*/ 3556000 w 3556000"/>
              <a:gd name="connsiteY3" fmla="*/ 203200 h 1727200"/>
              <a:gd name="connisteX4" fmla="*/ 3556000 w 3556000"/>
              <a:gd name="connsiteY4" fmla="*/ 1524000 h 1727200"/>
              <a:gd name="connisteX5" fmla="*/ 3352800 w 3556000"/>
              <a:gd name="connsiteY5" fmla="*/ 1727200 h 1727200"/>
              <a:gd name="connisteX6" fmla="*/ 203200 w 3556000"/>
              <a:gd name="connsiteY6" fmla="*/ 1727200 h 1727200"/>
              <a:gd name="connisteX7" fmla="*/ 0 w 3556000"/>
              <a:gd name="connsiteY7" fmla="*/ 1524000 h 1727200"/>
              <a:gd name="connisteX8" fmla="*/ 0 w 3556000"/>
              <a:gd name="connsiteY8" fmla="*/ 2032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556000" h="1727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352800" y="0"/>
                </a:lnTo>
                <a:cubicBezTo>
                  <a:pt x="3465024" y="0"/>
                  <a:pt x="3556000" y="90976"/>
                  <a:pt x="3556000" y="203200"/>
                </a:cubicBezTo>
                <a:lnTo>
                  <a:pt x="3556000" y="1524000"/>
                </a:lnTo>
                <a:cubicBezTo>
                  <a:pt x="3556000" y="1636224"/>
                  <a:pt x="3465024" y="1727200"/>
                  <a:pt x="3352800" y="1727200"/>
                </a:cubicBezTo>
                <a:lnTo>
                  <a:pt x="203200" y="1727200"/>
                </a:lnTo>
                <a:cubicBezTo>
                  <a:pt x="90976" y="1727200"/>
                  <a:pt x="0" y="1636224"/>
                  <a:pt x="0" y="1524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3" hasCustomPrompt="1"/>
            <p:custDataLst>
              <p:tags r:id="rId18"/>
            </p:custDataLst>
          </p:nvPr>
        </p:nvSpPr>
        <p:spPr>
          <a:xfrm>
            <a:off x="914400" y="4775200"/>
            <a:ext cx="29464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22" name="文本占位符 21"/>
          <p:cNvSpPr>
            <a:spLocks noGrp="1"/>
          </p:cNvSpPr>
          <p:nvPr>
            <p:ph type="body" idx="16394" hasCustomPrompt="1"/>
            <p:custDataLst>
              <p:tags r:id="rId19"/>
            </p:custDataLst>
          </p:nvPr>
        </p:nvSpPr>
        <p:spPr>
          <a:xfrm>
            <a:off x="4318000" y="3962400"/>
            <a:ext cx="35560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ctr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3" name="装饰  2"/>
          <p:cNvSpPr>
            <a:spLocks noGrp="1"/>
          </p:cNvSpPr>
          <p:nvPr>
            <p:ph type="body" idx="16400" hasCustomPrompt="1"/>
            <p:custDataLst>
              <p:tags r:id="rId20"/>
            </p:custDataLst>
          </p:nvPr>
        </p:nvSpPr>
        <p:spPr>
          <a:xfrm>
            <a:off x="4318000" y="4521200"/>
            <a:ext cx="3556000" cy="1727200"/>
          </a:xfrm>
          <a:custGeom>
            <a:avLst/>
            <a:gdLst>
              <a:gd name="connisteX0" fmla="*/ 0 w 3556000"/>
              <a:gd name="connsiteY0" fmla="*/ 203200 h 1727200"/>
              <a:gd name="connisteX1" fmla="*/ 203200 w 3556000"/>
              <a:gd name="connsiteY1" fmla="*/ 0 h 1727200"/>
              <a:gd name="connisteX2" fmla="*/ 3352800 w 3556000"/>
              <a:gd name="connsiteY2" fmla="*/ 0 h 1727200"/>
              <a:gd name="connisteX3" fmla="*/ 3556000 w 3556000"/>
              <a:gd name="connsiteY3" fmla="*/ 203200 h 1727200"/>
              <a:gd name="connisteX4" fmla="*/ 3556000 w 3556000"/>
              <a:gd name="connsiteY4" fmla="*/ 1524000 h 1727200"/>
              <a:gd name="connisteX5" fmla="*/ 3352800 w 3556000"/>
              <a:gd name="connsiteY5" fmla="*/ 1727200 h 1727200"/>
              <a:gd name="connisteX6" fmla="*/ 203200 w 3556000"/>
              <a:gd name="connsiteY6" fmla="*/ 1727200 h 1727200"/>
              <a:gd name="connisteX7" fmla="*/ 0 w 3556000"/>
              <a:gd name="connsiteY7" fmla="*/ 1524000 h 1727200"/>
              <a:gd name="connisteX8" fmla="*/ 0 w 3556000"/>
              <a:gd name="connsiteY8" fmla="*/ 2032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3556000" h="17272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3352800" y="0"/>
                </a:lnTo>
                <a:cubicBezTo>
                  <a:pt x="3465024" y="0"/>
                  <a:pt x="3556000" y="90976"/>
                  <a:pt x="3556000" y="203200"/>
                </a:cubicBezTo>
                <a:lnTo>
                  <a:pt x="3556000" y="1524000"/>
                </a:lnTo>
                <a:cubicBezTo>
                  <a:pt x="3556000" y="1636224"/>
                  <a:pt x="3465024" y="1727200"/>
                  <a:pt x="3352800" y="1727200"/>
                </a:cubicBezTo>
                <a:lnTo>
                  <a:pt x="203200" y="1727200"/>
                </a:lnTo>
                <a:cubicBezTo>
                  <a:pt x="90976" y="1727200"/>
                  <a:pt x="0" y="1636224"/>
                  <a:pt x="0" y="1524000"/>
                </a:cubicBez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24" name="文本占位符 23"/>
          <p:cNvSpPr>
            <a:spLocks noGrp="1"/>
          </p:cNvSpPr>
          <p:nvPr>
            <p:ph type="body" idx="16395" hasCustomPrompt="1"/>
            <p:custDataLst>
              <p:tags r:id="rId21"/>
            </p:custDataLst>
          </p:nvPr>
        </p:nvSpPr>
        <p:spPr>
          <a:xfrm>
            <a:off x="4622800" y="4775200"/>
            <a:ext cx="29464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26_2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装饰  9"/>
          <p:cNvSpPr>
            <a:spLocks noGrp="1"/>
          </p:cNvSpPr>
          <p:nvPr>
            <p:ph type="body" idx="16390" hasCustomPrompt="1"/>
            <p:custDataLst>
              <p:tags r:id="rId7"/>
            </p:custDataLst>
          </p:nvPr>
        </p:nvSpPr>
        <p:spPr>
          <a:xfrm>
            <a:off x="609600" y="4470400"/>
            <a:ext cx="5334000" cy="1778000"/>
          </a:xfrm>
          <a:custGeom>
            <a:avLst/>
            <a:gdLst>
              <a:gd name="connisteX0" fmla="*/ 0 w 5334000"/>
              <a:gd name="connsiteY0" fmla="*/ 0 h 1778000"/>
              <a:gd name="connisteX1" fmla="*/ 5334000 w 5334000"/>
              <a:gd name="connsiteY1" fmla="*/ 0 h 1778000"/>
              <a:gd name="connisteX2" fmla="*/ 5334000 w 5334000"/>
              <a:gd name="connsiteY2" fmla="*/ 1574800 h 1778000"/>
              <a:gd name="connisteX3" fmla="*/ 5130800 w 5334000"/>
              <a:gd name="connsiteY3" fmla="*/ 1778000 h 1778000"/>
              <a:gd name="connisteX4" fmla="*/ 203200 w 5334000"/>
              <a:gd name="connsiteY4" fmla="*/ 1778000 h 1778000"/>
              <a:gd name="connisteX5" fmla="*/ 0 w 5334000"/>
              <a:gd name="connsiteY5" fmla="*/ 1574800 h 1778000"/>
              <a:gd name="connisteX6" fmla="*/ 0 w 5334000"/>
              <a:gd name="connsiteY6" fmla="*/ 0 h 1778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1778000">
                <a:moveTo>
                  <a:pt x="0" y="0"/>
                </a:moveTo>
                <a:lnTo>
                  <a:pt x="5334000" y="0"/>
                </a:lnTo>
                <a:lnTo>
                  <a:pt x="5334000" y="1574800"/>
                </a:lnTo>
                <a:cubicBezTo>
                  <a:pt x="5334000" y="1687024"/>
                  <a:pt x="5243024" y="1778000"/>
                  <a:pt x="5130800" y="1778000"/>
                </a:cubicBezTo>
                <a:lnTo>
                  <a:pt x="203200" y="1778000"/>
                </a:lnTo>
                <a:cubicBezTo>
                  <a:pt x="90976" y="1778000"/>
                  <a:pt x="0" y="1687024"/>
                  <a:pt x="0" y="15748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图片占位符 10"/>
          <p:cNvSpPr>
            <a:spLocks noGrp="1"/>
          </p:cNvSpPr>
          <p:nvPr>
            <p:ph type="pic" idx="16391" hasCustomPrompt="1"/>
            <p:custDataLst>
              <p:tags r:id="rId8"/>
            </p:custDataLst>
          </p:nvPr>
        </p:nvSpPr>
        <p:spPr>
          <a:xfrm>
            <a:off x="609600" y="1524000"/>
            <a:ext cx="5334000" cy="2946400"/>
          </a:xfrm>
          <a:custGeom>
            <a:avLst/>
            <a:gdLst>
              <a:gd name="connisteX0" fmla="*/ 0 w 5334000"/>
              <a:gd name="connsiteY0" fmla="*/ 203200 h 2946400"/>
              <a:gd name="connisteX1" fmla="*/ 203200 w 5334000"/>
              <a:gd name="connsiteY1" fmla="*/ 0 h 2946400"/>
              <a:gd name="connisteX2" fmla="*/ 5130800 w 5334000"/>
              <a:gd name="connsiteY2" fmla="*/ 0 h 2946400"/>
              <a:gd name="connisteX3" fmla="*/ 5334000 w 5334000"/>
              <a:gd name="connsiteY3" fmla="*/ 203200 h 2946400"/>
              <a:gd name="connisteX4" fmla="*/ 5334000 w 5334000"/>
              <a:gd name="connsiteY4" fmla="*/ 2946400 h 2946400"/>
              <a:gd name="connisteX5" fmla="*/ 0 w 5334000"/>
              <a:gd name="connsiteY5" fmla="*/ 2946400 h 2946400"/>
              <a:gd name="connisteX6" fmla="*/ 0 w 5334000"/>
              <a:gd name="connsiteY6" fmla="*/ 203200 h 2946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2946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946400"/>
                </a:lnTo>
                <a:lnTo>
                  <a:pt x="0" y="2946400"/>
                </a:ln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9"/>
            </p:custDataLst>
          </p:nvPr>
        </p:nvSpPr>
        <p:spPr>
          <a:xfrm>
            <a:off x="914400" y="4775200"/>
            <a:ext cx="47244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914400" y="5334000"/>
            <a:ext cx="47244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4" name="装饰  3"/>
          <p:cNvSpPr>
            <a:spLocks noGrp="1"/>
          </p:cNvSpPr>
          <p:nvPr>
            <p:ph type="body" idx="16392" hasCustomPrompt="1"/>
            <p:custDataLst>
              <p:tags r:id="rId11"/>
            </p:custDataLst>
          </p:nvPr>
        </p:nvSpPr>
        <p:spPr>
          <a:xfrm>
            <a:off x="6248400" y="1524000"/>
            <a:ext cx="5334000" cy="1778000"/>
          </a:xfrm>
          <a:custGeom>
            <a:avLst/>
            <a:gdLst>
              <a:gd name="connisteX0" fmla="*/ 0 w 5334000"/>
              <a:gd name="connsiteY0" fmla="*/ 203200 h 1778000"/>
              <a:gd name="connisteX1" fmla="*/ 203200 w 5334000"/>
              <a:gd name="connsiteY1" fmla="*/ 0 h 1778000"/>
              <a:gd name="connisteX2" fmla="*/ 5130800 w 5334000"/>
              <a:gd name="connsiteY2" fmla="*/ 0 h 1778000"/>
              <a:gd name="connisteX3" fmla="*/ 5334000 w 5334000"/>
              <a:gd name="connsiteY3" fmla="*/ 203200 h 1778000"/>
              <a:gd name="connisteX4" fmla="*/ 5334000 w 5334000"/>
              <a:gd name="connsiteY4" fmla="*/ 1778000 h 1778000"/>
              <a:gd name="connisteX5" fmla="*/ 0 w 5334000"/>
              <a:gd name="connsiteY5" fmla="*/ 1778000 h 1778000"/>
              <a:gd name="connisteX6" fmla="*/ 0 w 5334000"/>
              <a:gd name="connsiteY6" fmla="*/ 203200 h 17780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17780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1778000"/>
                </a:lnTo>
                <a:lnTo>
                  <a:pt x="0" y="1778000"/>
                </a:lnTo>
                <a:lnTo>
                  <a:pt x="0" y="2032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/>
          </a:gra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5" name="图片占位符 14"/>
          <p:cNvSpPr>
            <a:spLocks noGrp="1"/>
          </p:cNvSpPr>
          <p:nvPr>
            <p:ph type="pic" idx="16393" hasCustomPrompt="1"/>
            <p:custDataLst>
              <p:tags r:id="rId12"/>
            </p:custDataLst>
          </p:nvPr>
        </p:nvSpPr>
        <p:spPr>
          <a:xfrm>
            <a:off x="6248400" y="3302000"/>
            <a:ext cx="5334000" cy="2946400"/>
          </a:xfrm>
          <a:custGeom>
            <a:avLst/>
            <a:gdLst>
              <a:gd name="connisteX0" fmla="*/ 0 w 5334000"/>
              <a:gd name="connsiteY0" fmla="*/ 0 h 2946400"/>
              <a:gd name="connisteX1" fmla="*/ 5334000 w 5334000"/>
              <a:gd name="connsiteY1" fmla="*/ 0 h 2946400"/>
              <a:gd name="connisteX2" fmla="*/ 5334000 w 5334000"/>
              <a:gd name="connsiteY2" fmla="*/ 2743200 h 2946400"/>
              <a:gd name="connisteX3" fmla="*/ 5130800 w 5334000"/>
              <a:gd name="connsiteY3" fmla="*/ 2946400 h 2946400"/>
              <a:gd name="connisteX4" fmla="*/ 203200 w 5334000"/>
              <a:gd name="connsiteY4" fmla="*/ 2946400 h 2946400"/>
              <a:gd name="connisteX5" fmla="*/ 0 w 5334000"/>
              <a:gd name="connsiteY5" fmla="*/ 2743200 h 2946400"/>
              <a:gd name="connisteX6" fmla="*/ 0 w 5334000"/>
              <a:gd name="connsiteY6" fmla="*/ 0 h 2946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2946400">
                <a:moveTo>
                  <a:pt x="0" y="0"/>
                </a:moveTo>
                <a:lnTo>
                  <a:pt x="5334000" y="0"/>
                </a:lnTo>
                <a:lnTo>
                  <a:pt x="5334000" y="2743200"/>
                </a:lnTo>
                <a:cubicBezTo>
                  <a:pt x="5334000" y="2855424"/>
                  <a:pt x="5243024" y="2946400"/>
                  <a:pt x="5130800" y="2946400"/>
                </a:cubicBezTo>
                <a:lnTo>
                  <a:pt x="203200" y="2946400"/>
                </a:lnTo>
                <a:cubicBezTo>
                  <a:pt x="90976" y="2946400"/>
                  <a:pt x="0" y="2855424"/>
                  <a:pt x="0" y="2743200"/>
                </a:cubicBez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8" hasCustomPrompt="1"/>
            <p:custDataLst>
              <p:tags r:id="rId13"/>
            </p:custDataLst>
          </p:nvPr>
        </p:nvSpPr>
        <p:spPr>
          <a:xfrm>
            <a:off x="6553200" y="1828800"/>
            <a:ext cx="47244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9" hasCustomPrompt="1"/>
            <p:custDataLst>
              <p:tags r:id="rId14"/>
            </p:custDataLst>
          </p:nvPr>
        </p:nvSpPr>
        <p:spPr>
          <a:xfrm>
            <a:off x="6553200" y="2387600"/>
            <a:ext cx="47244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10012_1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6388" hasCustomPrompt="1"/>
            <p:custDataLst>
              <p:tags r:id="rId7"/>
            </p:custDataLst>
          </p:nvPr>
        </p:nvSpPr>
        <p:spPr>
          <a:xfrm>
            <a:off x="609600" y="1524000"/>
            <a:ext cx="5486400" cy="4724400"/>
          </a:xfrm>
          <a:custGeom>
            <a:avLst/>
            <a:gdLst>
              <a:gd name="connisteX0" fmla="*/ 0 w 5486400"/>
              <a:gd name="connsiteY0" fmla="*/ 203200 h 4724400"/>
              <a:gd name="connisteX1" fmla="*/ 203200 w 5486400"/>
              <a:gd name="connsiteY1" fmla="*/ 0 h 4724400"/>
              <a:gd name="connisteX2" fmla="*/ 5283200 w 5486400"/>
              <a:gd name="connsiteY2" fmla="*/ 0 h 4724400"/>
              <a:gd name="connisteX3" fmla="*/ 5486400 w 5486400"/>
              <a:gd name="connsiteY3" fmla="*/ 203200 h 4724400"/>
              <a:gd name="connisteX4" fmla="*/ 5486400 w 5486400"/>
              <a:gd name="connsiteY4" fmla="*/ 4521200 h 4724400"/>
              <a:gd name="connisteX5" fmla="*/ 5283200 w 5486400"/>
              <a:gd name="connsiteY5" fmla="*/ 4724400 h 4724400"/>
              <a:gd name="connisteX6" fmla="*/ 203200 w 5486400"/>
              <a:gd name="connsiteY6" fmla="*/ 4724400 h 4724400"/>
              <a:gd name="connisteX7" fmla="*/ 0 w 5486400"/>
              <a:gd name="connsiteY7" fmla="*/ 4521200 h 4724400"/>
              <a:gd name="connisteX8" fmla="*/ 0 w 5486400"/>
              <a:gd name="connsiteY8" fmla="*/ 203200 h 4724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486400" h="4724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283200" y="0"/>
                </a:lnTo>
                <a:cubicBezTo>
                  <a:pt x="5395424" y="0"/>
                  <a:pt x="5486400" y="90976"/>
                  <a:pt x="5486400" y="203200"/>
                </a:cubicBezTo>
                <a:lnTo>
                  <a:pt x="5486400" y="4521200"/>
                </a:lnTo>
                <a:cubicBezTo>
                  <a:pt x="5486400" y="4633424"/>
                  <a:pt x="5395424" y="4724400"/>
                  <a:pt x="5283200" y="4724400"/>
                </a:cubicBezTo>
                <a:lnTo>
                  <a:pt x="203200" y="4724400"/>
                </a:lnTo>
                <a:cubicBezTo>
                  <a:pt x="90976" y="4724400"/>
                  <a:pt x="0" y="4633424"/>
                  <a:pt x="0" y="45212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文本占位符 10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6553200" y="3302000"/>
            <a:ext cx="50292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6553200" y="3860800"/>
            <a:ext cx="50292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上标下内-装饰左-默认位置-并列-34_33_group1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idx="16394" hasCustomPrompt="1"/>
            <p:custDataLst>
              <p:tags r:id="rId7"/>
            </p:custDataLst>
          </p:nvPr>
        </p:nvSpPr>
        <p:spPr>
          <a:xfrm>
            <a:off x="609600" y="2336800"/>
            <a:ext cx="1219200" cy="1219200"/>
          </a:xfrm>
          <a:custGeom>
            <a:avLst/>
            <a:gdLst>
              <a:gd name="connisteX0" fmla="*/ 0 w 1219200"/>
              <a:gd name="connsiteY0" fmla="*/ 609600 h 1219200"/>
              <a:gd name="connisteX1" fmla="*/ 609600 w 1219200"/>
              <a:gd name="connsiteY1" fmla="*/ 0 h 1219200"/>
              <a:gd name="connisteX2" fmla="*/ 609600 w 1219200"/>
              <a:gd name="connsiteY2" fmla="*/ 0 h 1219200"/>
              <a:gd name="connisteX3" fmla="*/ 1219200 w 1219200"/>
              <a:gd name="connsiteY3" fmla="*/ 609600 h 1219200"/>
              <a:gd name="connisteX4" fmla="*/ 1219200 w 1219200"/>
              <a:gd name="connsiteY4" fmla="*/ 609600 h 1219200"/>
              <a:gd name="connisteX5" fmla="*/ 609600 w 1219200"/>
              <a:gd name="connsiteY5" fmla="*/ 1219200 h 1219200"/>
              <a:gd name="connisteX6" fmla="*/ 609600 w 1219200"/>
              <a:gd name="connsiteY6" fmla="*/ 1219200 h 1219200"/>
              <a:gd name="connisteX7" fmla="*/ 0 w 1219200"/>
              <a:gd name="connsiteY7" fmla="*/ 609600 h 1219200"/>
              <a:gd name="connisteX8" fmla="*/ 0 w 1219200"/>
              <a:gd name="connsiteY8" fmla="*/ 609600 h 121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219200" h="1219200">
                <a:moveTo>
                  <a:pt x="0" y="609600"/>
                </a:moveTo>
                <a:cubicBezTo>
                  <a:pt x="0" y="272927"/>
                  <a:pt x="272927" y="0"/>
                  <a:pt x="609600" y="0"/>
                </a:cubicBezTo>
                <a:lnTo>
                  <a:pt x="609600" y="0"/>
                </a:lnTo>
                <a:cubicBezTo>
                  <a:pt x="946273" y="0"/>
                  <a:pt x="1219200" y="272927"/>
                  <a:pt x="1219200" y="609600"/>
                </a:cubicBezTo>
                <a:lnTo>
                  <a:pt x="1219200" y="609600"/>
                </a:lnTo>
                <a:cubicBezTo>
                  <a:pt x="1219200" y="946273"/>
                  <a:pt x="946273" y="1219200"/>
                  <a:pt x="609600" y="1219200"/>
                </a:cubicBezTo>
                <a:lnTo>
                  <a:pt x="609600" y="1219200"/>
                </a:lnTo>
                <a:cubicBezTo>
                  <a:pt x="272927" y="1219200"/>
                  <a:pt x="0" y="946273"/>
                  <a:pt x="0" y="609600"/>
                </a:cubicBezTo>
                <a:lnTo>
                  <a:pt x="0" y="6096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idx="16386" hasCustomPrompt="1"/>
            <p:custDataLst>
              <p:tags r:id="rId8"/>
            </p:custDataLst>
          </p:nvPr>
        </p:nvSpPr>
        <p:spPr>
          <a:xfrm>
            <a:off x="2082800" y="2235200"/>
            <a:ext cx="3784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7" hasCustomPrompt="1"/>
            <p:custDataLst>
              <p:tags r:id="rId9"/>
            </p:custDataLst>
          </p:nvPr>
        </p:nvSpPr>
        <p:spPr>
          <a:xfrm>
            <a:off x="2082800" y="2743200"/>
            <a:ext cx="37846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3" name="图片占位符 12"/>
          <p:cNvSpPr>
            <a:spLocks noGrp="1"/>
          </p:cNvSpPr>
          <p:nvPr>
            <p:ph type="pic" idx="16395" hasCustomPrompt="1"/>
            <p:custDataLst>
              <p:tags r:id="rId10"/>
            </p:custDataLst>
          </p:nvPr>
        </p:nvSpPr>
        <p:spPr>
          <a:xfrm>
            <a:off x="6324600" y="2336800"/>
            <a:ext cx="1219200" cy="1219200"/>
          </a:xfrm>
          <a:custGeom>
            <a:avLst/>
            <a:gdLst>
              <a:gd name="connisteX0" fmla="*/ 0 w 1219200"/>
              <a:gd name="connsiteY0" fmla="*/ 609600 h 1219200"/>
              <a:gd name="connisteX1" fmla="*/ 609600 w 1219200"/>
              <a:gd name="connsiteY1" fmla="*/ 0 h 1219200"/>
              <a:gd name="connisteX2" fmla="*/ 609600 w 1219200"/>
              <a:gd name="connsiteY2" fmla="*/ 0 h 1219200"/>
              <a:gd name="connisteX3" fmla="*/ 1219200 w 1219200"/>
              <a:gd name="connsiteY3" fmla="*/ 609600 h 1219200"/>
              <a:gd name="connisteX4" fmla="*/ 1219200 w 1219200"/>
              <a:gd name="connsiteY4" fmla="*/ 609600 h 1219200"/>
              <a:gd name="connisteX5" fmla="*/ 609600 w 1219200"/>
              <a:gd name="connsiteY5" fmla="*/ 1219200 h 1219200"/>
              <a:gd name="connisteX6" fmla="*/ 609600 w 1219200"/>
              <a:gd name="connsiteY6" fmla="*/ 1219200 h 1219200"/>
              <a:gd name="connisteX7" fmla="*/ 0 w 1219200"/>
              <a:gd name="connsiteY7" fmla="*/ 609600 h 1219200"/>
              <a:gd name="connisteX8" fmla="*/ 0 w 1219200"/>
              <a:gd name="connsiteY8" fmla="*/ 609600 h 121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219200" h="1219200">
                <a:moveTo>
                  <a:pt x="0" y="609600"/>
                </a:moveTo>
                <a:cubicBezTo>
                  <a:pt x="0" y="272927"/>
                  <a:pt x="272927" y="0"/>
                  <a:pt x="609600" y="0"/>
                </a:cubicBezTo>
                <a:lnTo>
                  <a:pt x="609600" y="0"/>
                </a:lnTo>
                <a:cubicBezTo>
                  <a:pt x="946273" y="0"/>
                  <a:pt x="1219200" y="272927"/>
                  <a:pt x="1219200" y="609600"/>
                </a:cubicBezTo>
                <a:lnTo>
                  <a:pt x="1219200" y="609600"/>
                </a:lnTo>
                <a:cubicBezTo>
                  <a:pt x="1219200" y="946273"/>
                  <a:pt x="946273" y="1219200"/>
                  <a:pt x="609600" y="1219200"/>
                </a:cubicBezTo>
                <a:lnTo>
                  <a:pt x="609600" y="1219200"/>
                </a:lnTo>
                <a:cubicBezTo>
                  <a:pt x="272927" y="1219200"/>
                  <a:pt x="0" y="946273"/>
                  <a:pt x="0" y="609600"/>
                </a:cubicBezTo>
                <a:lnTo>
                  <a:pt x="0" y="6096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4" name="文本占位符 13"/>
          <p:cNvSpPr>
            <a:spLocks noGrp="1"/>
          </p:cNvSpPr>
          <p:nvPr>
            <p:ph type="body" idx="16388" hasCustomPrompt="1"/>
            <p:custDataLst>
              <p:tags r:id="rId11"/>
            </p:custDataLst>
          </p:nvPr>
        </p:nvSpPr>
        <p:spPr>
          <a:xfrm>
            <a:off x="7797800" y="2235200"/>
            <a:ext cx="3784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9" hasCustomPrompt="1"/>
            <p:custDataLst>
              <p:tags r:id="rId12"/>
            </p:custDataLst>
          </p:nvPr>
        </p:nvSpPr>
        <p:spPr>
          <a:xfrm>
            <a:off x="7797800" y="2743200"/>
            <a:ext cx="37846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6" name="图片占位符 15"/>
          <p:cNvSpPr>
            <a:spLocks noGrp="1"/>
          </p:cNvSpPr>
          <p:nvPr>
            <p:ph type="pic" idx="16396" hasCustomPrompt="1"/>
            <p:custDataLst>
              <p:tags r:id="rId13"/>
            </p:custDataLst>
          </p:nvPr>
        </p:nvSpPr>
        <p:spPr>
          <a:xfrm>
            <a:off x="609600" y="4216400"/>
            <a:ext cx="1219200" cy="1219200"/>
          </a:xfrm>
          <a:custGeom>
            <a:avLst/>
            <a:gdLst>
              <a:gd name="connisteX0" fmla="*/ 0 w 1219200"/>
              <a:gd name="connsiteY0" fmla="*/ 609600 h 1219200"/>
              <a:gd name="connisteX1" fmla="*/ 609600 w 1219200"/>
              <a:gd name="connsiteY1" fmla="*/ 0 h 1219200"/>
              <a:gd name="connisteX2" fmla="*/ 609600 w 1219200"/>
              <a:gd name="connsiteY2" fmla="*/ 0 h 1219200"/>
              <a:gd name="connisteX3" fmla="*/ 1219200 w 1219200"/>
              <a:gd name="connsiteY3" fmla="*/ 609600 h 1219200"/>
              <a:gd name="connisteX4" fmla="*/ 1219200 w 1219200"/>
              <a:gd name="connsiteY4" fmla="*/ 609600 h 1219200"/>
              <a:gd name="connisteX5" fmla="*/ 609600 w 1219200"/>
              <a:gd name="connsiteY5" fmla="*/ 1219200 h 1219200"/>
              <a:gd name="connisteX6" fmla="*/ 609600 w 1219200"/>
              <a:gd name="connsiteY6" fmla="*/ 1219200 h 1219200"/>
              <a:gd name="connisteX7" fmla="*/ 0 w 1219200"/>
              <a:gd name="connsiteY7" fmla="*/ 609600 h 1219200"/>
              <a:gd name="connisteX8" fmla="*/ 0 w 1219200"/>
              <a:gd name="connsiteY8" fmla="*/ 609600 h 121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219200" h="1219200">
                <a:moveTo>
                  <a:pt x="0" y="609600"/>
                </a:moveTo>
                <a:cubicBezTo>
                  <a:pt x="0" y="272927"/>
                  <a:pt x="272927" y="0"/>
                  <a:pt x="609600" y="0"/>
                </a:cubicBezTo>
                <a:lnTo>
                  <a:pt x="609600" y="0"/>
                </a:lnTo>
                <a:cubicBezTo>
                  <a:pt x="946273" y="0"/>
                  <a:pt x="1219200" y="272927"/>
                  <a:pt x="1219200" y="609600"/>
                </a:cubicBezTo>
                <a:lnTo>
                  <a:pt x="1219200" y="609600"/>
                </a:lnTo>
                <a:cubicBezTo>
                  <a:pt x="1219200" y="946273"/>
                  <a:pt x="946273" y="1219200"/>
                  <a:pt x="609600" y="1219200"/>
                </a:cubicBezTo>
                <a:lnTo>
                  <a:pt x="609600" y="1219200"/>
                </a:lnTo>
                <a:cubicBezTo>
                  <a:pt x="272927" y="1219200"/>
                  <a:pt x="0" y="946273"/>
                  <a:pt x="0" y="609600"/>
                </a:cubicBezTo>
                <a:lnTo>
                  <a:pt x="0" y="6096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7" name="文本占位符 16"/>
          <p:cNvSpPr>
            <a:spLocks noGrp="1"/>
          </p:cNvSpPr>
          <p:nvPr>
            <p:ph type="body" idx="16390" hasCustomPrompt="1"/>
            <p:custDataLst>
              <p:tags r:id="rId14"/>
            </p:custDataLst>
          </p:nvPr>
        </p:nvSpPr>
        <p:spPr>
          <a:xfrm>
            <a:off x="2082800" y="4114800"/>
            <a:ext cx="3784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8" name="文本占位符 17"/>
          <p:cNvSpPr>
            <a:spLocks noGrp="1"/>
          </p:cNvSpPr>
          <p:nvPr>
            <p:ph type="body" idx="16391" hasCustomPrompt="1"/>
            <p:custDataLst>
              <p:tags r:id="rId15"/>
            </p:custDataLst>
          </p:nvPr>
        </p:nvSpPr>
        <p:spPr>
          <a:xfrm>
            <a:off x="2082800" y="4622800"/>
            <a:ext cx="37846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9" name="图片占位符 18"/>
          <p:cNvSpPr>
            <a:spLocks noGrp="1"/>
          </p:cNvSpPr>
          <p:nvPr>
            <p:ph type="pic" idx="16397" hasCustomPrompt="1"/>
            <p:custDataLst>
              <p:tags r:id="rId16"/>
            </p:custDataLst>
          </p:nvPr>
        </p:nvSpPr>
        <p:spPr>
          <a:xfrm>
            <a:off x="6324600" y="4216400"/>
            <a:ext cx="1219200" cy="1219200"/>
          </a:xfrm>
          <a:custGeom>
            <a:avLst/>
            <a:gdLst>
              <a:gd name="connisteX0" fmla="*/ 0 w 1219200"/>
              <a:gd name="connsiteY0" fmla="*/ 609600 h 1219200"/>
              <a:gd name="connisteX1" fmla="*/ 609600 w 1219200"/>
              <a:gd name="connsiteY1" fmla="*/ 0 h 1219200"/>
              <a:gd name="connisteX2" fmla="*/ 609600 w 1219200"/>
              <a:gd name="connsiteY2" fmla="*/ 0 h 1219200"/>
              <a:gd name="connisteX3" fmla="*/ 1219200 w 1219200"/>
              <a:gd name="connsiteY3" fmla="*/ 609600 h 1219200"/>
              <a:gd name="connisteX4" fmla="*/ 1219200 w 1219200"/>
              <a:gd name="connsiteY4" fmla="*/ 609600 h 1219200"/>
              <a:gd name="connisteX5" fmla="*/ 609600 w 1219200"/>
              <a:gd name="connsiteY5" fmla="*/ 1219200 h 1219200"/>
              <a:gd name="connisteX6" fmla="*/ 609600 w 1219200"/>
              <a:gd name="connsiteY6" fmla="*/ 1219200 h 1219200"/>
              <a:gd name="connisteX7" fmla="*/ 0 w 1219200"/>
              <a:gd name="connsiteY7" fmla="*/ 609600 h 1219200"/>
              <a:gd name="connisteX8" fmla="*/ 0 w 1219200"/>
              <a:gd name="connsiteY8" fmla="*/ 609600 h 121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219200" h="1219200">
                <a:moveTo>
                  <a:pt x="0" y="609600"/>
                </a:moveTo>
                <a:cubicBezTo>
                  <a:pt x="0" y="272927"/>
                  <a:pt x="272927" y="0"/>
                  <a:pt x="609600" y="0"/>
                </a:cubicBezTo>
                <a:lnTo>
                  <a:pt x="609600" y="0"/>
                </a:lnTo>
                <a:cubicBezTo>
                  <a:pt x="946273" y="0"/>
                  <a:pt x="1219200" y="272927"/>
                  <a:pt x="1219200" y="609600"/>
                </a:cubicBezTo>
                <a:lnTo>
                  <a:pt x="1219200" y="609600"/>
                </a:lnTo>
                <a:cubicBezTo>
                  <a:pt x="1219200" y="946273"/>
                  <a:pt x="946273" y="1219200"/>
                  <a:pt x="609600" y="1219200"/>
                </a:cubicBezTo>
                <a:lnTo>
                  <a:pt x="609600" y="1219200"/>
                </a:lnTo>
                <a:cubicBezTo>
                  <a:pt x="272927" y="1219200"/>
                  <a:pt x="0" y="946273"/>
                  <a:pt x="0" y="609600"/>
                </a:cubicBezTo>
                <a:lnTo>
                  <a:pt x="0" y="6096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0" name="文本占位符 19"/>
          <p:cNvSpPr>
            <a:spLocks noGrp="1"/>
          </p:cNvSpPr>
          <p:nvPr>
            <p:ph type="body" idx="16392" hasCustomPrompt="1"/>
            <p:custDataLst>
              <p:tags r:id="rId17"/>
            </p:custDataLst>
          </p:nvPr>
        </p:nvSpPr>
        <p:spPr>
          <a:xfrm>
            <a:off x="7797800" y="4114800"/>
            <a:ext cx="37846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21" name="文本占位符 20"/>
          <p:cNvSpPr>
            <a:spLocks noGrp="1"/>
          </p:cNvSpPr>
          <p:nvPr>
            <p:ph type="body" idx="16393" hasCustomPrompt="1"/>
            <p:custDataLst>
              <p:tags r:id="rId18"/>
            </p:custDataLst>
          </p:nvPr>
        </p:nvSpPr>
        <p:spPr>
          <a:xfrm>
            <a:off x="7797800" y="4622800"/>
            <a:ext cx="3784600" cy="914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上图中标下内-装饰上-默认位置-并列-51_40_group1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35306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6390" hasCustomPrompt="1"/>
            <p:custDataLst>
              <p:tags r:id="rId7"/>
            </p:custDataLst>
          </p:nvPr>
        </p:nvSpPr>
        <p:spPr>
          <a:xfrm>
            <a:off x="609600" y="609600"/>
            <a:ext cx="10972800" cy="2387600"/>
          </a:xfrm>
          <a:custGeom>
            <a:avLst/>
            <a:gdLst>
              <a:gd name="connisteX0" fmla="*/ 0 w 10972800"/>
              <a:gd name="connsiteY0" fmla="*/ 203200 h 2387600"/>
              <a:gd name="connisteX1" fmla="*/ 203200 w 10972800"/>
              <a:gd name="connsiteY1" fmla="*/ 0 h 2387600"/>
              <a:gd name="connisteX2" fmla="*/ 10769600 w 10972800"/>
              <a:gd name="connsiteY2" fmla="*/ 0 h 2387600"/>
              <a:gd name="connisteX3" fmla="*/ 10972800 w 10972800"/>
              <a:gd name="connsiteY3" fmla="*/ 203200 h 2387600"/>
              <a:gd name="connisteX4" fmla="*/ 10972800 w 10972800"/>
              <a:gd name="connsiteY4" fmla="*/ 2184400 h 2387600"/>
              <a:gd name="connisteX5" fmla="*/ 10769600 w 10972800"/>
              <a:gd name="connsiteY5" fmla="*/ 2387600 h 2387600"/>
              <a:gd name="connisteX6" fmla="*/ 203200 w 10972800"/>
              <a:gd name="connsiteY6" fmla="*/ 2387600 h 2387600"/>
              <a:gd name="connisteX7" fmla="*/ 0 w 10972800"/>
              <a:gd name="connsiteY7" fmla="*/ 2184400 h 2387600"/>
              <a:gd name="connisteX8" fmla="*/ 0 w 10972800"/>
              <a:gd name="connsiteY8" fmla="*/ 203200 h 23876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0972800" h="23876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10769600" y="0"/>
                </a:lnTo>
                <a:cubicBezTo>
                  <a:pt x="10881824" y="0"/>
                  <a:pt x="10972800" y="90976"/>
                  <a:pt x="10972800" y="203200"/>
                </a:cubicBezTo>
                <a:lnTo>
                  <a:pt x="10972800" y="2184400"/>
                </a:lnTo>
                <a:cubicBezTo>
                  <a:pt x="10972800" y="2296624"/>
                  <a:pt x="10881824" y="2387600"/>
                  <a:pt x="10769600" y="2387600"/>
                </a:cubicBezTo>
                <a:lnTo>
                  <a:pt x="203200" y="2387600"/>
                </a:lnTo>
                <a:cubicBezTo>
                  <a:pt x="90976" y="2387600"/>
                  <a:pt x="0" y="2296624"/>
                  <a:pt x="0" y="21844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装饰  0"/>
          <p:cNvSpPr>
            <a:spLocks noGrp="1"/>
          </p:cNvSpPr>
          <p:nvPr>
            <p:ph type="body" idx="16391" hasCustomPrompt="1"/>
            <p:custDataLst>
              <p:tags r:id="rId8"/>
            </p:custDataLst>
          </p:nvPr>
        </p:nvSpPr>
        <p:spPr>
          <a:xfrm>
            <a:off x="609600" y="45212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9"/>
            </p:custDataLst>
          </p:nvPr>
        </p:nvSpPr>
        <p:spPr>
          <a:xfrm>
            <a:off x="762000" y="4521200"/>
            <a:ext cx="50292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762000" y="5029200"/>
            <a:ext cx="50292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4" name="装饰  3"/>
          <p:cNvSpPr>
            <a:spLocks noGrp="1"/>
          </p:cNvSpPr>
          <p:nvPr>
            <p:ph type="body" idx="16392" hasCustomPrompt="1"/>
            <p:custDataLst>
              <p:tags r:id="rId11"/>
            </p:custDataLst>
          </p:nvPr>
        </p:nvSpPr>
        <p:spPr>
          <a:xfrm>
            <a:off x="6400800" y="4521200"/>
            <a:ext cx="50800" cy="1727200"/>
          </a:xfrm>
          <a:custGeom>
            <a:avLst/>
            <a:gdLst>
              <a:gd name="connisteX0" fmla="*/ 0 w 50800"/>
              <a:gd name="connsiteY0" fmla="*/ 25400 h 1727200"/>
              <a:gd name="connisteX1" fmla="*/ 25400 w 50800"/>
              <a:gd name="connsiteY1" fmla="*/ 0 h 1727200"/>
              <a:gd name="connisteX2" fmla="*/ 25400 w 50800"/>
              <a:gd name="connsiteY2" fmla="*/ 0 h 1727200"/>
              <a:gd name="connisteX3" fmla="*/ 50800 w 50800"/>
              <a:gd name="connsiteY3" fmla="*/ 25400 h 1727200"/>
              <a:gd name="connisteX4" fmla="*/ 50800 w 50800"/>
              <a:gd name="connsiteY4" fmla="*/ 1701800 h 1727200"/>
              <a:gd name="connisteX5" fmla="*/ 25400 w 50800"/>
              <a:gd name="connsiteY5" fmla="*/ 1727200 h 1727200"/>
              <a:gd name="connisteX6" fmla="*/ 25400 w 50800"/>
              <a:gd name="connsiteY6" fmla="*/ 1727200 h 1727200"/>
              <a:gd name="connisteX7" fmla="*/ 0 w 50800"/>
              <a:gd name="connsiteY7" fmla="*/ 1701800 h 1727200"/>
              <a:gd name="connisteX8" fmla="*/ 0 w 50800"/>
              <a:gd name="connsiteY8" fmla="*/ 25400 h 1727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50800" h="1727200">
                <a:moveTo>
                  <a:pt x="0" y="25400"/>
                </a:moveTo>
                <a:cubicBezTo>
                  <a:pt x="0" y="11372"/>
                  <a:pt x="11372" y="0"/>
                  <a:pt x="25400" y="0"/>
                </a:cubicBezTo>
                <a:lnTo>
                  <a:pt x="25400" y="0"/>
                </a:lnTo>
                <a:cubicBezTo>
                  <a:pt x="39428" y="0"/>
                  <a:pt x="50800" y="11372"/>
                  <a:pt x="50800" y="25400"/>
                </a:cubicBezTo>
                <a:lnTo>
                  <a:pt x="50800" y="1701800"/>
                </a:lnTo>
                <a:cubicBezTo>
                  <a:pt x="50800" y="1715828"/>
                  <a:pt x="39428" y="1727200"/>
                  <a:pt x="25400" y="1727200"/>
                </a:cubicBezTo>
                <a:lnTo>
                  <a:pt x="25400" y="1727200"/>
                </a:lnTo>
                <a:cubicBezTo>
                  <a:pt x="11372" y="1727200"/>
                  <a:pt x="0" y="1715828"/>
                  <a:pt x="0" y="1701800"/>
                </a:cubicBezTo>
                <a:lnTo>
                  <a:pt x="0" y="2540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5" name="文本占位符 14"/>
          <p:cNvSpPr>
            <a:spLocks noGrp="1"/>
          </p:cNvSpPr>
          <p:nvPr>
            <p:ph type="body" idx="16388" hasCustomPrompt="1"/>
            <p:custDataLst>
              <p:tags r:id="rId12"/>
            </p:custDataLst>
          </p:nvPr>
        </p:nvSpPr>
        <p:spPr>
          <a:xfrm>
            <a:off x="6553200" y="4521200"/>
            <a:ext cx="50292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9" hasCustomPrompt="1"/>
            <p:custDataLst>
              <p:tags r:id="rId13"/>
            </p:custDataLst>
          </p:nvPr>
        </p:nvSpPr>
        <p:spPr>
          <a:xfrm>
            <a:off x="6553200" y="5029200"/>
            <a:ext cx="5029200" cy="12192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-上标下内-装饰背景-装饰背景-并列-57_7_group1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 idx="16385" hasCustomPrompt="1"/>
            <p:custDataLst>
              <p:tags r:id="rId6"/>
            </p:custDataLst>
          </p:nvPr>
        </p:nvSpPr>
        <p:spPr>
          <a:xfrm>
            <a:off x="609600" y="533400"/>
            <a:ext cx="10972800" cy="6096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3600" b="0" spc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10" name="装饰  9"/>
          <p:cNvSpPr>
            <a:spLocks noGrp="1"/>
          </p:cNvSpPr>
          <p:nvPr>
            <p:ph type="body" idx="16390" hasCustomPrompt="1"/>
            <p:custDataLst>
              <p:tags r:id="rId7"/>
            </p:custDataLst>
          </p:nvPr>
        </p:nvSpPr>
        <p:spPr>
          <a:xfrm>
            <a:off x="3149600" y="1524000"/>
            <a:ext cx="8432800" cy="2209800"/>
          </a:xfrm>
          <a:custGeom>
            <a:avLst/>
            <a:gdLst>
              <a:gd name="connisteX0" fmla="*/ 0 w 8432800"/>
              <a:gd name="connsiteY0" fmla="*/ 0 h 2209800"/>
              <a:gd name="connisteX1" fmla="*/ 8229600 w 8432800"/>
              <a:gd name="connsiteY1" fmla="*/ 0 h 2209800"/>
              <a:gd name="connisteX2" fmla="*/ 8432800 w 8432800"/>
              <a:gd name="connsiteY2" fmla="*/ 203200 h 2209800"/>
              <a:gd name="connisteX3" fmla="*/ 8432800 w 8432800"/>
              <a:gd name="connsiteY3" fmla="*/ 2006600 h 2209800"/>
              <a:gd name="connisteX4" fmla="*/ 8229600 w 8432800"/>
              <a:gd name="connsiteY4" fmla="*/ 2209800 h 2209800"/>
              <a:gd name="connisteX5" fmla="*/ 0 w 8432800"/>
              <a:gd name="connsiteY5" fmla="*/ 2209800 h 2209800"/>
              <a:gd name="connisteX6" fmla="*/ 0 w 8432800"/>
              <a:gd name="connsiteY6" fmla="*/ 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8432800" h="2209800">
                <a:moveTo>
                  <a:pt x="0" y="0"/>
                </a:moveTo>
                <a:lnTo>
                  <a:pt x="8229600" y="0"/>
                </a:lnTo>
                <a:cubicBezTo>
                  <a:pt x="8341824" y="0"/>
                  <a:pt x="8432800" y="90976"/>
                  <a:pt x="8432800" y="203200"/>
                </a:cubicBezTo>
                <a:lnTo>
                  <a:pt x="8432800" y="2006600"/>
                </a:lnTo>
                <a:cubicBezTo>
                  <a:pt x="8432800" y="2118824"/>
                  <a:pt x="8341824" y="2209800"/>
                  <a:pt x="8229600" y="2209800"/>
                </a:cubicBezTo>
                <a:lnTo>
                  <a:pt x="0" y="2209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1" name="图片占位符 10"/>
          <p:cNvSpPr>
            <a:spLocks noGrp="1"/>
          </p:cNvSpPr>
          <p:nvPr>
            <p:ph type="pic" idx="16391" hasCustomPrompt="1"/>
            <p:custDataLst>
              <p:tags r:id="rId8"/>
            </p:custDataLst>
          </p:nvPr>
        </p:nvSpPr>
        <p:spPr>
          <a:xfrm>
            <a:off x="609600" y="1524000"/>
            <a:ext cx="2540000" cy="2209800"/>
          </a:xfrm>
          <a:custGeom>
            <a:avLst/>
            <a:gdLst>
              <a:gd name="connisteX0" fmla="*/ 0 w 2540000"/>
              <a:gd name="connsiteY0" fmla="*/ 203200 h 2209800"/>
              <a:gd name="connisteX1" fmla="*/ 203200 w 2540000"/>
              <a:gd name="connsiteY1" fmla="*/ 0 h 2209800"/>
              <a:gd name="connisteX2" fmla="*/ 2540000 w 2540000"/>
              <a:gd name="connsiteY2" fmla="*/ 0 h 2209800"/>
              <a:gd name="connisteX3" fmla="*/ 2540000 w 2540000"/>
              <a:gd name="connsiteY3" fmla="*/ 2209800 h 2209800"/>
              <a:gd name="connisteX4" fmla="*/ 203200 w 2540000"/>
              <a:gd name="connsiteY4" fmla="*/ 2209800 h 2209800"/>
              <a:gd name="connisteX5" fmla="*/ 0 w 2540000"/>
              <a:gd name="connsiteY5" fmla="*/ 2006600 h 2209800"/>
              <a:gd name="connisteX6" fmla="*/ 0 w 2540000"/>
              <a:gd name="connsiteY6" fmla="*/ 20320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2540000" h="2209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540000" y="0"/>
                </a:lnTo>
                <a:lnTo>
                  <a:pt x="2540000" y="2209800"/>
                </a:lnTo>
                <a:lnTo>
                  <a:pt x="203200" y="2209800"/>
                </a:lnTo>
                <a:cubicBezTo>
                  <a:pt x="90976" y="2209800"/>
                  <a:pt x="0" y="2118824"/>
                  <a:pt x="0" y="2006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16386" hasCustomPrompt="1"/>
            <p:custDataLst>
              <p:tags r:id="rId9"/>
            </p:custDataLst>
          </p:nvPr>
        </p:nvSpPr>
        <p:spPr>
          <a:xfrm>
            <a:off x="3454400" y="2197100"/>
            <a:ext cx="78232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6387" hasCustomPrompt="1"/>
            <p:custDataLst>
              <p:tags r:id="rId10"/>
            </p:custDataLst>
          </p:nvPr>
        </p:nvSpPr>
        <p:spPr>
          <a:xfrm>
            <a:off x="3454400" y="2755900"/>
            <a:ext cx="7823200" cy="304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  <p:sp>
        <p:nvSpPr>
          <p:cNvPr id="14" name="装饰  3"/>
          <p:cNvSpPr>
            <a:spLocks noGrp="1"/>
          </p:cNvSpPr>
          <p:nvPr>
            <p:ph type="body" idx="16392" hasCustomPrompt="1"/>
            <p:custDataLst>
              <p:tags r:id="rId11"/>
            </p:custDataLst>
          </p:nvPr>
        </p:nvSpPr>
        <p:spPr>
          <a:xfrm>
            <a:off x="3149600" y="4038600"/>
            <a:ext cx="8432800" cy="2209800"/>
          </a:xfrm>
          <a:custGeom>
            <a:avLst/>
            <a:gdLst>
              <a:gd name="connisteX0" fmla="*/ 0 w 8432800"/>
              <a:gd name="connsiteY0" fmla="*/ 0 h 2209800"/>
              <a:gd name="connisteX1" fmla="*/ 8229600 w 8432800"/>
              <a:gd name="connsiteY1" fmla="*/ 0 h 2209800"/>
              <a:gd name="connisteX2" fmla="*/ 8432800 w 8432800"/>
              <a:gd name="connsiteY2" fmla="*/ 203200 h 2209800"/>
              <a:gd name="connisteX3" fmla="*/ 8432800 w 8432800"/>
              <a:gd name="connsiteY3" fmla="*/ 2006600 h 2209800"/>
              <a:gd name="connisteX4" fmla="*/ 8229600 w 8432800"/>
              <a:gd name="connsiteY4" fmla="*/ 2209800 h 2209800"/>
              <a:gd name="connisteX5" fmla="*/ 0 w 8432800"/>
              <a:gd name="connsiteY5" fmla="*/ 2209800 h 2209800"/>
              <a:gd name="connisteX6" fmla="*/ 0 w 8432800"/>
              <a:gd name="connsiteY6" fmla="*/ 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8432800" h="2209800">
                <a:moveTo>
                  <a:pt x="0" y="0"/>
                </a:moveTo>
                <a:lnTo>
                  <a:pt x="8229600" y="0"/>
                </a:lnTo>
                <a:cubicBezTo>
                  <a:pt x="8341824" y="0"/>
                  <a:pt x="8432800" y="90976"/>
                  <a:pt x="8432800" y="203200"/>
                </a:cubicBezTo>
                <a:lnTo>
                  <a:pt x="8432800" y="2006600"/>
                </a:lnTo>
                <a:cubicBezTo>
                  <a:pt x="8432800" y="2118824"/>
                  <a:pt x="8341824" y="2209800"/>
                  <a:pt x="8229600" y="2209800"/>
                </a:cubicBezTo>
                <a:lnTo>
                  <a:pt x="0" y="2209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15" name="图片占位符 14"/>
          <p:cNvSpPr>
            <a:spLocks noGrp="1"/>
          </p:cNvSpPr>
          <p:nvPr>
            <p:ph type="pic" idx="16393" hasCustomPrompt="1"/>
            <p:custDataLst>
              <p:tags r:id="rId12"/>
            </p:custDataLst>
          </p:nvPr>
        </p:nvSpPr>
        <p:spPr>
          <a:xfrm>
            <a:off x="609600" y="4038600"/>
            <a:ext cx="2540000" cy="2209800"/>
          </a:xfrm>
          <a:custGeom>
            <a:avLst/>
            <a:gdLst>
              <a:gd name="connisteX0" fmla="*/ 0 w 2540000"/>
              <a:gd name="connsiteY0" fmla="*/ 203200 h 2209800"/>
              <a:gd name="connisteX1" fmla="*/ 203200 w 2540000"/>
              <a:gd name="connsiteY1" fmla="*/ 0 h 2209800"/>
              <a:gd name="connisteX2" fmla="*/ 2540000 w 2540000"/>
              <a:gd name="connsiteY2" fmla="*/ 0 h 2209800"/>
              <a:gd name="connisteX3" fmla="*/ 2540000 w 2540000"/>
              <a:gd name="connsiteY3" fmla="*/ 2209800 h 2209800"/>
              <a:gd name="connisteX4" fmla="*/ 203200 w 2540000"/>
              <a:gd name="connsiteY4" fmla="*/ 2209800 h 2209800"/>
              <a:gd name="connisteX5" fmla="*/ 0 w 2540000"/>
              <a:gd name="connsiteY5" fmla="*/ 2006600 h 2209800"/>
              <a:gd name="connisteX6" fmla="*/ 0 w 2540000"/>
              <a:gd name="connsiteY6" fmla="*/ 20320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2540000" h="22098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2540000" y="0"/>
                </a:lnTo>
                <a:lnTo>
                  <a:pt x="2540000" y="2209800"/>
                </a:lnTo>
                <a:lnTo>
                  <a:pt x="203200" y="2209800"/>
                </a:lnTo>
                <a:cubicBezTo>
                  <a:pt x="90976" y="2209800"/>
                  <a:pt x="0" y="2118824"/>
                  <a:pt x="0" y="2006600"/>
                </a:cubicBezTo>
                <a:lnTo>
                  <a:pt x="0" y="2032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idx="16388" hasCustomPrompt="1"/>
            <p:custDataLst>
              <p:tags r:id="rId13"/>
            </p:custDataLst>
          </p:nvPr>
        </p:nvSpPr>
        <p:spPr>
          <a:xfrm>
            <a:off x="3454400" y="4711700"/>
            <a:ext cx="7823200" cy="4064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11000"/>
              </a:lnSpc>
              <a:spcBef>
                <a:spcPct val="0"/>
              </a:spcBef>
              <a:spcAft>
                <a:spcPct val="0"/>
              </a:spcAft>
              <a:buNone/>
              <a:defRPr sz="24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单击此处添加项标题</a:t>
            </a:r>
            <a:endParaRPr lang="zh-CN" altLang="en-US" smtClean="0"/>
          </a:p>
        </p:txBody>
      </p:sp>
      <p:sp>
        <p:nvSpPr>
          <p:cNvPr id="17" name="文本占位符 16"/>
          <p:cNvSpPr>
            <a:spLocks noGrp="1"/>
          </p:cNvSpPr>
          <p:nvPr>
            <p:ph type="body" idx="16389" hasCustomPrompt="1"/>
            <p:custDataLst>
              <p:tags r:id="rId14"/>
            </p:custDataLst>
          </p:nvPr>
        </p:nvSpPr>
        <p:spPr>
          <a:xfrm>
            <a:off x="3454400" y="5270500"/>
            <a:ext cx="7823200" cy="304800"/>
          </a:xfrm>
          <a:prstGeom prst="rect">
            <a:avLst/>
          </a:prstGeom>
          <a:noFill/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  <a:defRPr sz="1600" b="0" spc="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单击此处添加项正文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>
            <p:custDataLst>
              <p:tags r:id="rId3"/>
            </p:custDataLst>
          </p:nvPr>
        </p:nvSpPr>
        <p:spPr>
          <a:xfrm>
            <a:off x="1896745" y="5797550"/>
            <a:ext cx="8382000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035"/>
          <a:stretch>
            <a:fillRect/>
          </a:stretch>
        </p:blipFill>
        <p:spPr>
          <a:xfrm>
            <a:off x="102235" y="2730500"/>
            <a:ext cx="3600000" cy="4039709"/>
          </a:xfrm>
          <a:prstGeom prst="rect">
            <a:avLst/>
          </a:prstGeom>
        </p:spPr>
      </p:pic>
      <p:pic>
        <p:nvPicPr>
          <p:cNvPr id="20" name="图片 19" descr="卡通人物&#10;&#10;中度可信度描述已自动生成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97"/>
          <a:stretch>
            <a:fillRect/>
          </a:stretch>
        </p:blipFill>
        <p:spPr>
          <a:xfrm>
            <a:off x="8489689" y="2892420"/>
            <a:ext cx="3600000" cy="3878214"/>
          </a:xfrm>
          <a:prstGeom prst="rect">
            <a:avLst/>
          </a:prstGeom>
        </p:spPr>
      </p:pic>
      <p:pic>
        <p:nvPicPr>
          <p:cNvPr id="19" name="图片 18" descr="卡通人物&#10;&#10;描述已自动生成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265" y="5403850"/>
            <a:ext cx="1764960" cy="1143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椭圆 4"/>
          <p:cNvSpPr/>
          <p:nvPr userDrawn="1">
            <p:custDataLst>
              <p:tags r:id="rId3"/>
            </p:custDataLst>
          </p:nvPr>
        </p:nvSpPr>
        <p:spPr>
          <a:xfrm>
            <a:off x="539492" y="5768430"/>
            <a:ext cx="5453742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 descr="图标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45" y="1762486"/>
            <a:ext cx="4875785" cy="4466771"/>
          </a:xfrm>
          <a:prstGeom prst="rect">
            <a:avLst/>
          </a:prstGeom>
        </p:spPr>
      </p:pic>
      <p:pic>
        <p:nvPicPr>
          <p:cNvPr id="10" name="图片 9" descr="图标&#10;&#10;描述已自动生成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375" y="6259"/>
            <a:ext cx="1930181" cy="14822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>
            <p:custDataLst>
              <p:tags r:id="rId3"/>
            </p:custDataLst>
          </p:nvPr>
        </p:nvSpPr>
        <p:spPr>
          <a:xfrm>
            <a:off x="357013" y="5745991"/>
            <a:ext cx="5404041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31" y="1558563"/>
            <a:ext cx="5004605" cy="45740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5525770"/>
            <a:ext cx="12192000" cy="1332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>
            <p:custDataLst>
              <p:tags r:id="rId3"/>
            </p:custDataLst>
          </p:nvPr>
        </p:nvSpPr>
        <p:spPr>
          <a:xfrm>
            <a:off x="276884" y="5965064"/>
            <a:ext cx="3953730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>
            <a:off x="10413868" y="4040512"/>
            <a:ext cx="1628941" cy="2661278"/>
            <a:chOff x="10125489" y="3561722"/>
            <a:chExt cx="1628941" cy="2661278"/>
          </a:xfrm>
        </p:grpSpPr>
        <p:sp>
          <p:nvSpPr>
            <p:cNvPr id="13" name="椭圆 12"/>
            <p:cNvSpPr/>
            <p:nvPr>
              <p:custDataLst>
                <p:tags r:id="rId4"/>
              </p:custDataLst>
            </p:nvPr>
          </p:nvSpPr>
          <p:spPr>
            <a:xfrm>
              <a:off x="10256117" y="5881949"/>
              <a:ext cx="1498313" cy="341051"/>
            </a:xfrm>
            <a:prstGeom prst="ellipse">
              <a:avLst/>
            </a:prstGeom>
            <a:solidFill>
              <a:srgbClr val="65B1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7" name="图片 6" descr="卡通人物&#10;&#10;中度可信度描述已自动生成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5489" y="3561722"/>
              <a:ext cx="1498312" cy="2555107"/>
            </a:xfrm>
            <a:prstGeom prst="rect">
              <a:avLst/>
            </a:prstGeom>
          </p:spPr>
        </p:pic>
      </p:grpSp>
      <p:pic>
        <p:nvPicPr>
          <p:cNvPr id="9" name="图片 8" descr="图示&#10;&#10;描述已自动生成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84" y="2138771"/>
            <a:ext cx="3306350" cy="42735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 userDrawn="1">
            <p:custDataLst>
              <p:tags r:id="rId2"/>
            </p:custDataLst>
          </p:nvPr>
        </p:nvSpPr>
        <p:spPr>
          <a:xfrm>
            <a:off x="0" y="5777865"/>
            <a:ext cx="12192000" cy="108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9" name="组合 28"/>
          <p:cNvGrpSpPr>
            <a:grpSpLocks noChangeAspect="1"/>
          </p:cNvGrpSpPr>
          <p:nvPr userDrawn="1"/>
        </p:nvGrpSpPr>
        <p:grpSpPr>
          <a:xfrm>
            <a:off x="7701236" y="2870685"/>
            <a:ext cx="4320000" cy="3829029"/>
            <a:chOff x="6403296" y="1386690"/>
            <a:chExt cx="5453742" cy="4833920"/>
          </a:xfrm>
        </p:grpSpPr>
        <p:sp>
          <p:nvSpPr>
            <p:cNvPr id="4" name="椭圆 3"/>
            <p:cNvSpPr/>
            <p:nvPr>
              <p:custDataLst>
                <p:tags r:id="rId3"/>
              </p:custDataLst>
            </p:nvPr>
          </p:nvSpPr>
          <p:spPr>
            <a:xfrm>
              <a:off x="6403296" y="5471310"/>
              <a:ext cx="5453742" cy="749300"/>
            </a:xfrm>
            <a:prstGeom prst="ellipse">
              <a:avLst/>
            </a:prstGeom>
            <a:solidFill>
              <a:srgbClr val="65B1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2" name="图片 1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9014" y="1386690"/>
              <a:ext cx="5004826" cy="4578105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" name="组合 1"/>
          <p:cNvGrpSpPr>
            <a:grpSpLocks noChangeAspect="1"/>
          </p:cNvGrpSpPr>
          <p:nvPr userDrawn="1"/>
        </p:nvGrpSpPr>
        <p:grpSpPr>
          <a:xfrm>
            <a:off x="8474710" y="2683510"/>
            <a:ext cx="3600000" cy="4043933"/>
            <a:chOff x="11552" y="2724"/>
            <a:chExt cx="7120" cy="7998"/>
          </a:xfrm>
        </p:grpSpPr>
        <p:sp>
          <p:nvSpPr>
            <p:cNvPr id="13" name="椭圆 12"/>
            <p:cNvSpPr/>
            <p:nvPr>
              <p:custDataLst>
                <p:tags r:id="rId3"/>
              </p:custDataLst>
            </p:nvPr>
          </p:nvSpPr>
          <p:spPr>
            <a:xfrm>
              <a:off x="14818" y="10004"/>
              <a:ext cx="3854" cy="719"/>
            </a:xfrm>
            <a:prstGeom prst="ellipse">
              <a:avLst/>
            </a:prstGeom>
            <a:solidFill>
              <a:srgbClr val="65B1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>
              <p:custDataLst>
                <p:tags r:id="rId4"/>
              </p:custDataLst>
            </p:nvPr>
          </p:nvSpPr>
          <p:spPr>
            <a:xfrm>
              <a:off x="11552" y="8800"/>
              <a:ext cx="4382" cy="964"/>
            </a:xfrm>
            <a:prstGeom prst="ellipse">
              <a:avLst/>
            </a:prstGeom>
            <a:solidFill>
              <a:srgbClr val="65B1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11" name="图片 10" descr="卡通人物&#10;&#10;中度可信度描述已自动生成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4" y="2724"/>
              <a:ext cx="6558" cy="7759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7FC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>
            <p:custDataLst>
              <p:tags r:id="rId3"/>
            </p:custDataLst>
          </p:nvPr>
        </p:nvSpPr>
        <p:spPr>
          <a:xfrm>
            <a:off x="1896745" y="5797550"/>
            <a:ext cx="8382000" cy="749300"/>
          </a:xfrm>
          <a:prstGeom prst="ellipse">
            <a:avLst/>
          </a:prstGeom>
          <a:solidFill>
            <a:srgbClr val="65B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卡通人物&#10;&#10;中度可信度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035"/>
          <a:stretch>
            <a:fillRect/>
          </a:stretch>
        </p:blipFill>
        <p:spPr>
          <a:xfrm>
            <a:off x="102235" y="2730500"/>
            <a:ext cx="3600000" cy="4039709"/>
          </a:xfrm>
          <a:prstGeom prst="rect">
            <a:avLst/>
          </a:prstGeom>
        </p:spPr>
      </p:pic>
      <p:pic>
        <p:nvPicPr>
          <p:cNvPr id="20" name="图片 19" descr="卡通人物&#10;&#10;中度可信度描述已自动生成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97"/>
          <a:stretch>
            <a:fillRect/>
          </a:stretch>
        </p:blipFill>
        <p:spPr>
          <a:xfrm>
            <a:off x="8489689" y="2892420"/>
            <a:ext cx="3600000" cy="3878214"/>
          </a:xfrm>
          <a:prstGeom prst="rect">
            <a:avLst/>
          </a:prstGeom>
        </p:spPr>
      </p:pic>
      <p:pic>
        <p:nvPicPr>
          <p:cNvPr id="19" name="图片 18" descr="卡通人物&#10;&#10;描述已自动生成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265" y="5403850"/>
            <a:ext cx="1764960" cy="1143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184" y="52309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184" y="1983597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184" y="1983597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039" y="516256"/>
            <a:ext cx="10515890" cy="132434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39" y="1935192"/>
            <a:ext cx="5163349" cy="8277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039" y="2818085"/>
            <a:ext cx="5163349" cy="352369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66931" y="1935192"/>
            <a:ext cx="5186998" cy="8277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66931" y="2818085"/>
            <a:ext cx="5186998" cy="352369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184" y="723122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1584" y="723123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184" y="2323322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884" y="523097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84" y="523097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8" Type="http://schemas.openxmlformats.org/officeDocument/2006/relationships/theme" Target="../theme/theme2.xml"/><Relationship Id="rId37" Type="http://schemas.openxmlformats.org/officeDocument/2006/relationships/tags" Target="../tags/tag407.xml"/><Relationship Id="rId36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45.xml"/><Relationship Id="rId34" Type="http://schemas.openxmlformats.org/officeDocument/2006/relationships/slideLayout" Target="../slideLayouts/slideLayout44.xml"/><Relationship Id="rId33" Type="http://schemas.openxmlformats.org/officeDocument/2006/relationships/slideLayout" Target="../slideLayouts/slideLayout43.xml"/><Relationship Id="rId32" Type="http://schemas.openxmlformats.org/officeDocument/2006/relationships/slideLayout" Target="../slideLayouts/slideLayout42.xml"/><Relationship Id="rId31" Type="http://schemas.openxmlformats.org/officeDocument/2006/relationships/slideLayout" Target="../slideLayouts/slideLayout41.xml"/><Relationship Id="rId30" Type="http://schemas.openxmlformats.org/officeDocument/2006/relationships/slideLayout" Target="../slideLayouts/slideLayout40.xml"/><Relationship Id="rId3" Type="http://schemas.openxmlformats.org/officeDocument/2006/relationships/slideLayout" Target="../slideLayouts/slideLayout13.xml"/><Relationship Id="rId29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37.xml"/><Relationship Id="rId26" Type="http://schemas.openxmlformats.org/officeDocument/2006/relationships/slideLayout" Target="../slideLayouts/slideLayout36.xml"/><Relationship Id="rId25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34.xml"/><Relationship Id="rId23" Type="http://schemas.openxmlformats.org/officeDocument/2006/relationships/slideLayout" Target="../slideLayouts/slideLayout33.xml"/><Relationship Id="rId22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168" y="5231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168" y="198361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  <a:p>
            <a:pPr lvl="5"/>
            <a:r>
              <a:rPr lang="zh-CN" altLang="en-US" dirty="0"/>
              <a:t>第六级</a:t>
            </a:r>
            <a:endParaRPr lang="en-US" altLang="zh-CN" dirty="0"/>
          </a:p>
          <a:p>
            <a:pPr marL="2971800" marR="0" lvl="6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dirty="0"/>
              <a:t>第七级</a:t>
            </a:r>
            <a:endParaRPr lang="en-US" altLang="zh-CN" dirty="0"/>
          </a:p>
          <a:p>
            <a:pPr marL="3429000" marR="0" lvl="7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dirty="0"/>
              <a:t>第八级</a:t>
            </a:r>
            <a:endParaRPr lang="en-US" altLang="zh-CN" dirty="0"/>
          </a:p>
          <a:p>
            <a:pPr marL="3886200" marR="0" lvl="8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dirty="0"/>
              <a:t>第九级</a:t>
            </a:r>
            <a:endParaRPr lang="en-US" altLang="zh-CN" dirty="0"/>
          </a:p>
          <a:p>
            <a:pPr marL="3886200" marR="0" lvl="8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altLang="zh-CN" dirty="0"/>
          </a:p>
          <a:p>
            <a:pPr lvl="5"/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defRPr lang="zh-CN" altLang="en-US" sz="2400" kern="1200" dirty="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altLang="zh-CN" sz="2400" kern="1200" dirty="0" smtClean="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altLang="zh-CN" sz="2400" kern="1200" dirty="0" smtClean="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8pPr>
      <a:lvl9pPr marL="3657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lang="en-US" altLang="zh-CN" sz="2400" kern="1200" dirty="0" smtClean="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3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  <p:sldLayoutId id="2147483686" r:id="rId27"/>
    <p:sldLayoutId id="2147483687" r:id="rId28"/>
    <p:sldLayoutId id="2147483688" r:id="rId29"/>
    <p:sldLayoutId id="2147483689" r:id="rId30"/>
    <p:sldLayoutId id="2147483690" r:id="rId31"/>
    <p:sldLayoutId id="2147483691" r:id="rId32"/>
    <p:sldLayoutId id="2147483692" r:id="rId33"/>
    <p:sldLayoutId id="2147483693" r:id="rId34"/>
    <p:sldLayoutId id="2147483694" r:id="rId35"/>
    <p:sldLayoutId id="2147483695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7" Type="http://schemas.openxmlformats.org/officeDocument/2006/relationships/tags" Target="../tags/tag472.xml"/><Relationship Id="rId6" Type="http://schemas.openxmlformats.org/officeDocument/2006/relationships/tags" Target="../tags/tag471.xml"/><Relationship Id="rId5" Type="http://schemas.openxmlformats.org/officeDocument/2006/relationships/tags" Target="../tags/tag470.xml"/><Relationship Id="rId4" Type="http://schemas.openxmlformats.org/officeDocument/2006/relationships/image" Target="../media/image14.jpeg"/><Relationship Id="rId3" Type="http://schemas.openxmlformats.org/officeDocument/2006/relationships/tags" Target="../tags/tag469.xml"/><Relationship Id="rId2" Type="http://schemas.openxmlformats.org/officeDocument/2006/relationships/tags" Target="../tags/tag468.xml"/><Relationship Id="rId1" Type="http://schemas.openxmlformats.org/officeDocument/2006/relationships/tags" Target="../tags/tag46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7" Type="http://schemas.openxmlformats.org/officeDocument/2006/relationships/tags" Target="../tags/tag478.xml"/><Relationship Id="rId6" Type="http://schemas.openxmlformats.org/officeDocument/2006/relationships/tags" Target="../tags/tag477.xml"/><Relationship Id="rId5" Type="http://schemas.openxmlformats.org/officeDocument/2006/relationships/tags" Target="../tags/tag476.xml"/><Relationship Id="rId4" Type="http://schemas.openxmlformats.org/officeDocument/2006/relationships/image" Target="../media/image15.jpeg"/><Relationship Id="rId3" Type="http://schemas.openxmlformats.org/officeDocument/2006/relationships/tags" Target="../tags/tag475.xml"/><Relationship Id="rId2" Type="http://schemas.openxmlformats.org/officeDocument/2006/relationships/tags" Target="../tags/tag474.xml"/><Relationship Id="rId1" Type="http://schemas.openxmlformats.org/officeDocument/2006/relationships/tags" Target="../tags/tag47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tags" Target="../tags/tag486.xml"/><Relationship Id="rId7" Type="http://schemas.openxmlformats.org/officeDocument/2006/relationships/tags" Target="../tags/tag485.xml"/><Relationship Id="rId6" Type="http://schemas.openxmlformats.org/officeDocument/2006/relationships/tags" Target="../tags/tag484.xml"/><Relationship Id="rId5" Type="http://schemas.openxmlformats.org/officeDocument/2006/relationships/tags" Target="../tags/tag483.xml"/><Relationship Id="rId4" Type="http://schemas.openxmlformats.org/officeDocument/2006/relationships/tags" Target="../tags/tag482.xml"/><Relationship Id="rId3" Type="http://schemas.openxmlformats.org/officeDocument/2006/relationships/tags" Target="../tags/tag481.xml"/><Relationship Id="rId2" Type="http://schemas.openxmlformats.org/officeDocument/2006/relationships/tags" Target="../tags/tag480.xml"/><Relationship Id="rId1" Type="http://schemas.openxmlformats.org/officeDocument/2006/relationships/tags" Target="../tags/tag47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95.xml"/><Relationship Id="rId8" Type="http://schemas.openxmlformats.org/officeDocument/2006/relationships/tags" Target="../tags/tag494.xml"/><Relationship Id="rId7" Type="http://schemas.openxmlformats.org/officeDocument/2006/relationships/tags" Target="../tags/tag493.xml"/><Relationship Id="rId6" Type="http://schemas.openxmlformats.org/officeDocument/2006/relationships/tags" Target="../tags/tag492.xml"/><Relationship Id="rId5" Type="http://schemas.openxmlformats.org/officeDocument/2006/relationships/tags" Target="../tags/tag491.xml"/><Relationship Id="rId4" Type="http://schemas.openxmlformats.org/officeDocument/2006/relationships/tags" Target="../tags/tag490.xml"/><Relationship Id="rId3" Type="http://schemas.openxmlformats.org/officeDocument/2006/relationships/tags" Target="../tags/tag489.xml"/><Relationship Id="rId2" Type="http://schemas.openxmlformats.org/officeDocument/2006/relationships/tags" Target="../tags/tag488.xml"/><Relationship Id="rId12" Type="http://schemas.openxmlformats.org/officeDocument/2006/relationships/slideLayout" Target="../slideLayouts/slideLayout32.xml"/><Relationship Id="rId11" Type="http://schemas.openxmlformats.org/officeDocument/2006/relationships/tags" Target="../tags/tag497.xml"/><Relationship Id="rId10" Type="http://schemas.openxmlformats.org/officeDocument/2006/relationships/tags" Target="../tags/tag496.xml"/><Relationship Id="rId1" Type="http://schemas.openxmlformats.org/officeDocument/2006/relationships/tags" Target="../tags/tag487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0.xml"/><Relationship Id="rId5" Type="http://schemas.openxmlformats.org/officeDocument/2006/relationships/tags" Target="../tags/tag502.xml"/><Relationship Id="rId4" Type="http://schemas.openxmlformats.org/officeDocument/2006/relationships/tags" Target="../tags/tag501.xml"/><Relationship Id="rId3" Type="http://schemas.openxmlformats.org/officeDocument/2006/relationships/tags" Target="../tags/tag500.xml"/><Relationship Id="rId2" Type="http://schemas.openxmlformats.org/officeDocument/2006/relationships/tags" Target="../tags/tag499.xml"/><Relationship Id="rId1" Type="http://schemas.openxmlformats.org/officeDocument/2006/relationships/tags" Target="../tags/tag49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tags" Target="../tags/tag507.xml"/><Relationship Id="rId7" Type="http://schemas.openxmlformats.org/officeDocument/2006/relationships/image" Target="../media/image18.jpeg"/><Relationship Id="rId6" Type="http://schemas.openxmlformats.org/officeDocument/2006/relationships/tags" Target="../tags/tag506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3" Type="http://schemas.openxmlformats.org/officeDocument/2006/relationships/tags" Target="../tags/tag505.xml"/><Relationship Id="rId2" Type="http://schemas.openxmlformats.org/officeDocument/2006/relationships/tags" Target="../tags/tag504.xml"/><Relationship Id="rId1" Type="http://schemas.openxmlformats.org/officeDocument/2006/relationships/tags" Target="../tags/tag503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514.xml"/><Relationship Id="rId8" Type="http://schemas.openxmlformats.org/officeDocument/2006/relationships/tags" Target="../tags/tag513.xml"/><Relationship Id="rId7" Type="http://schemas.openxmlformats.org/officeDocument/2006/relationships/tags" Target="../tags/tag512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tags" Target="../tags/tag511.xml"/><Relationship Id="rId3" Type="http://schemas.openxmlformats.org/officeDocument/2006/relationships/tags" Target="../tags/tag510.xml"/><Relationship Id="rId24" Type="http://schemas.openxmlformats.org/officeDocument/2006/relationships/slideLayout" Target="../slideLayouts/slideLayout29.xml"/><Relationship Id="rId23" Type="http://schemas.openxmlformats.org/officeDocument/2006/relationships/tags" Target="../tags/tag524.xml"/><Relationship Id="rId22" Type="http://schemas.openxmlformats.org/officeDocument/2006/relationships/tags" Target="../tags/tag523.xml"/><Relationship Id="rId21" Type="http://schemas.openxmlformats.org/officeDocument/2006/relationships/tags" Target="../tags/tag522.xml"/><Relationship Id="rId20" Type="http://schemas.openxmlformats.org/officeDocument/2006/relationships/image" Target="../media/image24.svg"/><Relationship Id="rId2" Type="http://schemas.openxmlformats.org/officeDocument/2006/relationships/tags" Target="../tags/tag509.xml"/><Relationship Id="rId19" Type="http://schemas.openxmlformats.org/officeDocument/2006/relationships/image" Target="../media/image23.png"/><Relationship Id="rId18" Type="http://schemas.openxmlformats.org/officeDocument/2006/relationships/tags" Target="../tags/tag521.xml"/><Relationship Id="rId17" Type="http://schemas.openxmlformats.org/officeDocument/2006/relationships/tags" Target="../tags/tag520.xml"/><Relationship Id="rId16" Type="http://schemas.openxmlformats.org/officeDocument/2006/relationships/tags" Target="../tags/tag519.xml"/><Relationship Id="rId15" Type="http://schemas.openxmlformats.org/officeDocument/2006/relationships/tags" Target="../tags/tag518.xml"/><Relationship Id="rId14" Type="http://schemas.openxmlformats.org/officeDocument/2006/relationships/tags" Target="../tags/tag517.xml"/><Relationship Id="rId13" Type="http://schemas.openxmlformats.org/officeDocument/2006/relationships/image" Target="../media/image22.svg"/><Relationship Id="rId12" Type="http://schemas.openxmlformats.org/officeDocument/2006/relationships/image" Target="../media/image21.png"/><Relationship Id="rId11" Type="http://schemas.openxmlformats.org/officeDocument/2006/relationships/tags" Target="../tags/tag516.xml"/><Relationship Id="rId10" Type="http://schemas.openxmlformats.org/officeDocument/2006/relationships/tags" Target="../tags/tag515.xml"/><Relationship Id="rId1" Type="http://schemas.openxmlformats.org/officeDocument/2006/relationships/tags" Target="../tags/tag508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8.xml"/><Relationship Id="rId6" Type="http://schemas.openxmlformats.org/officeDocument/2006/relationships/tags" Target="../tags/tag530.xml"/><Relationship Id="rId5" Type="http://schemas.openxmlformats.org/officeDocument/2006/relationships/tags" Target="../tags/tag529.xml"/><Relationship Id="rId4" Type="http://schemas.openxmlformats.org/officeDocument/2006/relationships/tags" Target="../tags/tag528.xml"/><Relationship Id="rId3" Type="http://schemas.openxmlformats.org/officeDocument/2006/relationships/tags" Target="../tags/tag527.xml"/><Relationship Id="rId2" Type="http://schemas.openxmlformats.org/officeDocument/2006/relationships/tags" Target="../tags/tag526.xml"/><Relationship Id="rId1" Type="http://schemas.openxmlformats.org/officeDocument/2006/relationships/tags" Target="../tags/tag525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tags" Target="../tags/tag538.xml"/><Relationship Id="rId7" Type="http://schemas.openxmlformats.org/officeDocument/2006/relationships/tags" Target="../tags/tag537.xml"/><Relationship Id="rId6" Type="http://schemas.openxmlformats.org/officeDocument/2006/relationships/tags" Target="../tags/tag536.xml"/><Relationship Id="rId5" Type="http://schemas.openxmlformats.org/officeDocument/2006/relationships/tags" Target="../tags/tag535.xml"/><Relationship Id="rId4" Type="http://schemas.openxmlformats.org/officeDocument/2006/relationships/tags" Target="../tags/tag534.xml"/><Relationship Id="rId3" Type="http://schemas.openxmlformats.org/officeDocument/2006/relationships/tags" Target="../tags/tag533.xml"/><Relationship Id="rId2" Type="http://schemas.openxmlformats.org/officeDocument/2006/relationships/tags" Target="../tags/tag532.xml"/><Relationship Id="rId1" Type="http://schemas.openxmlformats.org/officeDocument/2006/relationships/tags" Target="../tags/tag531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tags" Target="../tags/tag546.xml"/><Relationship Id="rId7" Type="http://schemas.openxmlformats.org/officeDocument/2006/relationships/tags" Target="../tags/tag545.xml"/><Relationship Id="rId6" Type="http://schemas.openxmlformats.org/officeDocument/2006/relationships/tags" Target="../tags/tag544.xml"/><Relationship Id="rId5" Type="http://schemas.openxmlformats.org/officeDocument/2006/relationships/tags" Target="../tags/tag543.xml"/><Relationship Id="rId4" Type="http://schemas.openxmlformats.org/officeDocument/2006/relationships/tags" Target="../tags/tag542.xml"/><Relationship Id="rId3" Type="http://schemas.openxmlformats.org/officeDocument/2006/relationships/tags" Target="../tags/tag541.xml"/><Relationship Id="rId2" Type="http://schemas.openxmlformats.org/officeDocument/2006/relationships/tags" Target="../tags/tag540.xml"/><Relationship Id="rId1" Type="http://schemas.openxmlformats.org/officeDocument/2006/relationships/tags" Target="../tags/tag53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tags" Target="../tags/tag409.xml"/><Relationship Id="rId1" Type="http://schemas.openxmlformats.org/officeDocument/2006/relationships/tags" Target="../tags/tag408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55.xml"/><Relationship Id="rId8" Type="http://schemas.openxmlformats.org/officeDocument/2006/relationships/tags" Target="../tags/tag554.xml"/><Relationship Id="rId7" Type="http://schemas.openxmlformats.org/officeDocument/2006/relationships/tags" Target="../tags/tag553.xml"/><Relationship Id="rId6" Type="http://schemas.openxmlformats.org/officeDocument/2006/relationships/tags" Target="../tags/tag552.xml"/><Relationship Id="rId5" Type="http://schemas.openxmlformats.org/officeDocument/2006/relationships/tags" Target="../tags/tag551.xml"/><Relationship Id="rId4" Type="http://schemas.openxmlformats.org/officeDocument/2006/relationships/tags" Target="../tags/tag550.xml"/><Relationship Id="rId3" Type="http://schemas.openxmlformats.org/officeDocument/2006/relationships/tags" Target="../tags/tag549.xml"/><Relationship Id="rId2" Type="http://schemas.openxmlformats.org/officeDocument/2006/relationships/tags" Target="../tags/tag548.xml"/><Relationship Id="rId10" Type="http://schemas.openxmlformats.org/officeDocument/2006/relationships/slideLayout" Target="../slideLayouts/slideLayout26.xml"/><Relationship Id="rId1" Type="http://schemas.openxmlformats.org/officeDocument/2006/relationships/tags" Target="../tags/tag547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.xml"/><Relationship Id="rId8" Type="http://schemas.openxmlformats.org/officeDocument/2006/relationships/tags" Target="../tags/tag563.xml"/><Relationship Id="rId7" Type="http://schemas.openxmlformats.org/officeDocument/2006/relationships/tags" Target="../tags/tag562.xml"/><Relationship Id="rId6" Type="http://schemas.openxmlformats.org/officeDocument/2006/relationships/tags" Target="../tags/tag561.xml"/><Relationship Id="rId5" Type="http://schemas.openxmlformats.org/officeDocument/2006/relationships/tags" Target="../tags/tag560.xml"/><Relationship Id="rId4" Type="http://schemas.openxmlformats.org/officeDocument/2006/relationships/tags" Target="../tags/tag559.xml"/><Relationship Id="rId3" Type="http://schemas.openxmlformats.org/officeDocument/2006/relationships/tags" Target="../tags/tag558.xml"/><Relationship Id="rId2" Type="http://schemas.openxmlformats.org/officeDocument/2006/relationships/tags" Target="../tags/tag557.xml"/><Relationship Id="rId1" Type="http://schemas.openxmlformats.org/officeDocument/2006/relationships/tags" Target="../tags/tag556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4.xml"/><Relationship Id="rId6" Type="http://schemas.openxmlformats.org/officeDocument/2006/relationships/tags" Target="../tags/tag568.xml"/><Relationship Id="rId5" Type="http://schemas.openxmlformats.org/officeDocument/2006/relationships/image" Target="../media/image25.png"/><Relationship Id="rId4" Type="http://schemas.openxmlformats.org/officeDocument/2006/relationships/tags" Target="../tags/tag567.xml"/><Relationship Id="rId3" Type="http://schemas.openxmlformats.org/officeDocument/2006/relationships/tags" Target="../tags/tag566.xml"/><Relationship Id="rId2" Type="http://schemas.openxmlformats.org/officeDocument/2006/relationships/tags" Target="../tags/tag565.xml"/><Relationship Id="rId1" Type="http://schemas.openxmlformats.org/officeDocument/2006/relationships/tags" Target="../tags/tag564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0.xml"/><Relationship Id="rId5" Type="http://schemas.openxmlformats.org/officeDocument/2006/relationships/tags" Target="../tags/tag573.xml"/><Relationship Id="rId4" Type="http://schemas.openxmlformats.org/officeDocument/2006/relationships/tags" Target="../tags/tag572.xml"/><Relationship Id="rId3" Type="http://schemas.openxmlformats.org/officeDocument/2006/relationships/tags" Target="../tags/tag571.xml"/><Relationship Id="rId2" Type="http://schemas.openxmlformats.org/officeDocument/2006/relationships/tags" Target="../tags/tag570.xml"/><Relationship Id="rId1" Type="http://schemas.openxmlformats.org/officeDocument/2006/relationships/tags" Target="../tags/tag569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tags" Target="../tags/tag581.xml"/><Relationship Id="rId7" Type="http://schemas.openxmlformats.org/officeDocument/2006/relationships/tags" Target="../tags/tag580.xml"/><Relationship Id="rId6" Type="http://schemas.openxmlformats.org/officeDocument/2006/relationships/tags" Target="../tags/tag579.xml"/><Relationship Id="rId5" Type="http://schemas.openxmlformats.org/officeDocument/2006/relationships/tags" Target="../tags/tag578.xml"/><Relationship Id="rId4" Type="http://schemas.openxmlformats.org/officeDocument/2006/relationships/tags" Target="../tags/tag577.xml"/><Relationship Id="rId3" Type="http://schemas.openxmlformats.org/officeDocument/2006/relationships/tags" Target="../tags/tag576.xml"/><Relationship Id="rId2" Type="http://schemas.openxmlformats.org/officeDocument/2006/relationships/tags" Target="../tags/tag575.xml"/><Relationship Id="rId1" Type="http://schemas.openxmlformats.org/officeDocument/2006/relationships/tags" Target="../tags/tag574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2.xml"/><Relationship Id="rId5" Type="http://schemas.openxmlformats.org/officeDocument/2006/relationships/tags" Target="../tags/tag586.xml"/><Relationship Id="rId4" Type="http://schemas.openxmlformats.org/officeDocument/2006/relationships/tags" Target="../tags/tag585.xml"/><Relationship Id="rId3" Type="http://schemas.openxmlformats.org/officeDocument/2006/relationships/tags" Target="../tags/tag584.xml"/><Relationship Id="rId2" Type="http://schemas.openxmlformats.org/officeDocument/2006/relationships/tags" Target="../tags/tag583.xml"/><Relationship Id="rId1" Type="http://schemas.openxmlformats.org/officeDocument/2006/relationships/tags" Target="../tags/tag582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tags" Target="../tags/tag594.xml"/><Relationship Id="rId7" Type="http://schemas.openxmlformats.org/officeDocument/2006/relationships/tags" Target="../tags/tag593.xml"/><Relationship Id="rId6" Type="http://schemas.openxmlformats.org/officeDocument/2006/relationships/tags" Target="../tags/tag592.xml"/><Relationship Id="rId5" Type="http://schemas.openxmlformats.org/officeDocument/2006/relationships/tags" Target="../tags/tag591.xml"/><Relationship Id="rId4" Type="http://schemas.openxmlformats.org/officeDocument/2006/relationships/tags" Target="../tags/tag590.xml"/><Relationship Id="rId3" Type="http://schemas.openxmlformats.org/officeDocument/2006/relationships/tags" Target="../tags/tag589.xml"/><Relationship Id="rId2" Type="http://schemas.openxmlformats.org/officeDocument/2006/relationships/tags" Target="../tags/tag588.xml"/><Relationship Id="rId1" Type="http://schemas.openxmlformats.org/officeDocument/2006/relationships/tags" Target="../tags/tag587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tags" Target="../tags/tag602.xml"/><Relationship Id="rId7" Type="http://schemas.openxmlformats.org/officeDocument/2006/relationships/tags" Target="../tags/tag601.xml"/><Relationship Id="rId6" Type="http://schemas.openxmlformats.org/officeDocument/2006/relationships/tags" Target="../tags/tag600.xml"/><Relationship Id="rId5" Type="http://schemas.openxmlformats.org/officeDocument/2006/relationships/tags" Target="../tags/tag599.xml"/><Relationship Id="rId4" Type="http://schemas.openxmlformats.org/officeDocument/2006/relationships/tags" Target="../tags/tag598.xml"/><Relationship Id="rId3" Type="http://schemas.openxmlformats.org/officeDocument/2006/relationships/tags" Target="../tags/tag597.xml"/><Relationship Id="rId2" Type="http://schemas.openxmlformats.org/officeDocument/2006/relationships/tags" Target="../tags/tag596.xml"/><Relationship Id="rId1" Type="http://schemas.openxmlformats.org/officeDocument/2006/relationships/tags" Target="../tags/tag595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611.xml"/><Relationship Id="rId8" Type="http://schemas.openxmlformats.org/officeDocument/2006/relationships/tags" Target="../tags/tag610.xml"/><Relationship Id="rId7" Type="http://schemas.openxmlformats.org/officeDocument/2006/relationships/tags" Target="../tags/tag609.xml"/><Relationship Id="rId6" Type="http://schemas.openxmlformats.org/officeDocument/2006/relationships/tags" Target="../tags/tag608.xml"/><Relationship Id="rId5" Type="http://schemas.openxmlformats.org/officeDocument/2006/relationships/tags" Target="../tags/tag607.xml"/><Relationship Id="rId4" Type="http://schemas.openxmlformats.org/officeDocument/2006/relationships/tags" Target="../tags/tag606.xml"/><Relationship Id="rId3" Type="http://schemas.openxmlformats.org/officeDocument/2006/relationships/tags" Target="../tags/tag605.xml"/><Relationship Id="rId2" Type="http://schemas.openxmlformats.org/officeDocument/2006/relationships/tags" Target="../tags/tag604.xml"/><Relationship Id="rId13" Type="http://schemas.openxmlformats.org/officeDocument/2006/relationships/slideLayout" Target="../slideLayouts/slideLayout20.xml"/><Relationship Id="rId12" Type="http://schemas.openxmlformats.org/officeDocument/2006/relationships/tags" Target="../tags/tag614.xml"/><Relationship Id="rId11" Type="http://schemas.openxmlformats.org/officeDocument/2006/relationships/tags" Target="../tags/tag613.xml"/><Relationship Id="rId10" Type="http://schemas.openxmlformats.org/officeDocument/2006/relationships/tags" Target="../tags/tag612.xml"/><Relationship Id="rId1" Type="http://schemas.openxmlformats.org/officeDocument/2006/relationships/tags" Target="../tags/tag603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621.xml"/><Relationship Id="rId8" Type="http://schemas.openxmlformats.org/officeDocument/2006/relationships/tags" Target="../tags/tag620.xml"/><Relationship Id="rId7" Type="http://schemas.openxmlformats.org/officeDocument/2006/relationships/tags" Target="../tags/tag619.xml"/><Relationship Id="rId6" Type="http://schemas.openxmlformats.org/officeDocument/2006/relationships/tags" Target="../tags/tag618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3" Type="http://schemas.openxmlformats.org/officeDocument/2006/relationships/tags" Target="../tags/tag617.xml"/><Relationship Id="rId2" Type="http://schemas.openxmlformats.org/officeDocument/2006/relationships/tags" Target="../tags/tag616.xml"/><Relationship Id="rId15" Type="http://schemas.openxmlformats.org/officeDocument/2006/relationships/slideLayout" Target="../slideLayouts/slideLayout19.xml"/><Relationship Id="rId14" Type="http://schemas.openxmlformats.org/officeDocument/2006/relationships/tags" Target="../tags/tag624.xml"/><Relationship Id="rId13" Type="http://schemas.openxmlformats.org/officeDocument/2006/relationships/tags" Target="../tags/tag623.xml"/><Relationship Id="rId12" Type="http://schemas.openxmlformats.org/officeDocument/2006/relationships/tags" Target="../tags/tag622.xml"/><Relationship Id="rId11" Type="http://schemas.openxmlformats.org/officeDocument/2006/relationships/image" Target="../media/image24.svg"/><Relationship Id="rId10" Type="http://schemas.openxmlformats.org/officeDocument/2006/relationships/image" Target="../media/image23.png"/><Relationship Id="rId1" Type="http://schemas.openxmlformats.org/officeDocument/2006/relationships/tags" Target="../tags/tag61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18.xml"/><Relationship Id="rId8" Type="http://schemas.openxmlformats.org/officeDocument/2006/relationships/tags" Target="../tags/tag417.xml"/><Relationship Id="rId7" Type="http://schemas.openxmlformats.org/officeDocument/2006/relationships/tags" Target="../tags/tag416.xml"/><Relationship Id="rId6" Type="http://schemas.openxmlformats.org/officeDocument/2006/relationships/tags" Target="../tags/tag415.xml"/><Relationship Id="rId5" Type="http://schemas.openxmlformats.org/officeDocument/2006/relationships/tags" Target="../tags/tag414.xml"/><Relationship Id="rId4" Type="http://schemas.openxmlformats.org/officeDocument/2006/relationships/tags" Target="../tags/tag413.xml"/><Relationship Id="rId3" Type="http://schemas.openxmlformats.org/officeDocument/2006/relationships/tags" Target="../tags/tag412.xml"/><Relationship Id="rId2" Type="http://schemas.openxmlformats.org/officeDocument/2006/relationships/tags" Target="../tags/tag411.xml"/><Relationship Id="rId16" Type="http://schemas.openxmlformats.org/officeDocument/2006/relationships/slideLayout" Target="../slideLayouts/slideLayout40.xml"/><Relationship Id="rId15" Type="http://schemas.openxmlformats.org/officeDocument/2006/relationships/tags" Target="../tags/tag424.xml"/><Relationship Id="rId14" Type="http://schemas.openxmlformats.org/officeDocument/2006/relationships/tags" Target="../tags/tag423.xml"/><Relationship Id="rId13" Type="http://schemas.openxmlformats.org/officeDocument/2006/relationships/tags" Target="../tags/tag422.xml"/><Relationship Id="rId12" Type="http://schemas.openxmlformats.org/officeDocument/2006/relationships/tags" Target="../tags/tag421.xml"/><Relationship Id="rId11" Type="http://schemas.openxmlformats.org/officeDocument/2006/relationships/tags" Target="../tags/tag420.xml"/><Relationship Id="rId10" Type="http://schemas.openxmlformats.org/officeDocument/2006/relationships/tags" Target="../tags/tag419.xml"/><Relationship Id="rId1" Type="http://schemas.openxmlformats.org/officeDocument/2006/relationships/tags" Target="../tags/tag410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631.xml"/><Relationship Id="rId8" Type="http://schemas.openxmlformats.org/officeDocument/2006/relationships/tags" Target="../tags/tag630.xml"/><Relationship Id="rId7" Type="http://schemas.openxmlformats.org/officeDocument/2006/relationships/tags" Target="../tags/tag629.xml"/><Relationship Id="rId6" Type="http://schemas.openxmlformats.org/officeDocument/2006/relationships/tags" Target="../tags/tag628.xml"/><Relationship Id="rId5" Type="http://schemas.openxmlformats.org/officeDocument/2006/relationships/image" Target="../media/image27.svg"/><Relationship Id="rId4" Type="http://schemas.openxmlformats.org/officeDocument/2006/relationships/image" Target="../media/image26.png"/><Relationship Id="rId3" Type="http://schemas.openxmlformats.org/officeDocument/2006/relationships/tags" Target="../tags/tag627.xml"/><Relationship Id="rId2" Type="http://schemas.openxmlformats.org/officeDocument/2006/relationships/tags" Target="../tags/tag626.xml"/><Relationship Id="rId15" Type="http://schemas.openxmlformats.org/officeDocument/2006/relationships/slideLayout" Target="../slideLayouts/slideLayout19.xml"/><Relationship Id="rId14" Type="http://schemas.openxmlformats.org/officeDocument/2006/relationships/tags" Target="../tags/tag634.xml"/><Relationship Id="rId13" Type="http://schemas.openxmlformats.org/officeDocument/2006/relationships/tags" Target="../tags/tag633.xml"/><Relationship Id="rId12" Type="http://schemas.openxmlformats.org/officeDocument/2006/relationships/tags" Target="../tags/tag632.xml"/><Relationship Id="rId11" Type="http://schemas.openxmlformats.org/officeDocument/2006/relationships/image" Target="../media/image29.svg"/><Relationship Id="rId10" Type="http://schemas.openxmlformats.org/officeDocument/2006/relationships/image" Target="../media/image28.png"/><Relationship Id="rId1" Type="http://schemas.openxmlformats.org/officeDocument/2006/relationships/tags" Target="../tags/tag625.xml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0.xml"/><Relationship Id="rId5" Type="http://schemas.openxmlformats.org/officeDocument/2006/relationships/tags" Target="../tags/tag639.xml"/><Relationship Id="rId4" Type="http://schemas.openxmlformats.org/officeDocument/2006/relationships/tags" Target="../tags/tag638.xml"/><Relationship Id="rId3" Type="http://schemas.openxmlformats.org/officeDocument/2006/relationships/tags" Target="../tags/tag637.xml"/><Relationship Id="rId2" Type="http://schemas.openxmlformats.org/officeDocument/2006/relationships/tags" Target="../tags/tag636.xml"/><Relationship Id="rId1" Type="http://schemas.openxmlformats.org/officeDocument/2006/relationships/tags" Target="../tags/tag635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648.xml"/><Relationship Id="rId8" Type="http://schemas.openxmlformats.org/officeDocument/2006/relationships/tags" Target="../tags/tag647.xml"/><Relationship Id="rId7" Type="http://schemas.openxmlformats.org/officeDocument/2006/relationships/tags" Target="../tags/tag646.xml"/><Relationship Id="rId6" Type="http://schemas.openxmlformats.org/officeDocument/2006/relationships/tags" Target="../tags/tag645.xml"/><Relationship Id="rId5" Type="http://schemas.openxmlformats.org/officeDocument/2006/relationships/tags" Target="../tags/tag644.xml"/><Relationship Id="rId4" Type="http://schemas.openxmlformats.org/officeDocument/2006/relationships/tags" Target="../tags/tag643.xml"/><Relationship Id="rId3" Type="http://schemas.openxmlformats.org/officeDocument/2006/relationships/tags" Target="../tags/tag642.xml"/><Relationship Id="rId2" Type="http://schemas.openxmlformats.org/officeDocument/2006/relationships/tags" Target="../tags/tag641.x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649.xml"/><Relationship Id="rId1" Type="http://schemas.openxmlformats.org/officeDocument/2006/relationships/tags" Target="../tags/tag640.xml"/></Relationships>
</file>

<file path=ppt/slides/_rels/slide3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7.xml"/><Relationship Id="rId5" Type="http://schemas.openxmlformats.org/officeDocument/2006/relationships/tags" Target="../tags/tag654.xml"/><Relationship Id="rId4" Type="http://schemas.openxmlformats.org/officeDocument/2006/relationships/tags" Target="../tags/tag653.xml"/><Relationship Id="rId3" Type="http://schemas.openxmlformats.org/officeDocument/2006/relationships/tags" Target="../tags/tag652.xml"/><Relationship Id="rId2" Type="http://schemas.openxmlformats.org/officeDocument/2006/relationships/tags" Target="../tags/tag651.xml"/><Relationship Id="rId1" Type="http://schemas.openxmlformats.org/officeDocument/2006/relationships/tags" Target="../tags/tag650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663.xml"/><Relationship Id="rId8" Type="http://schemas.openxmlformats.org/officeDocument/2006/relationships/tags" Target="../tags/tag662.xml"/><Relationship Id="rId7" Type="http://schemas.openxmlformats.org/officeDocument/2006/relationships/tags" Target="../tags/tag661.xml"/><Relationship Id="rId6" Type="http://schemas.openxmlformats.org/officeDocument/2006/relationships/tags" Target="../tags/tag660.xml"/><Relationship Id="rId5" Type="http://schemas.openxmlformats.org/officeDocument/2006/relationships/tags" Target="../tags/tag659.xml"/><Relationship Id="rId4" Type="http://schemas.openxmlformats.org/officeDocument/2006/relationships/tags" Target="../tags/tag658.xml"/><Relationship Id="rId3" Type="http://schemas.openxmlformats.org/officeDocument/2006/relationships/tags" Target="../tags/tag657.xml"/><Relationship Id="rId2" Type="http://schemas.openxmlformats.org/officeDocument/2006/relationships/tags" Target="../tags/tag656.xml"/><Relationship Id="rId12" Type="http://schemas.openxmlformats.org/officeDocument/2006/relationships/slideLayout" Target="../slideLayouts/slideLayout16.xml"/><Relationship Id="rId11" Type="http://schemas.openxmlformats.org/officeDocument/2006/relationships/tags" Target="../tags/tag665.xml"/><Relationship Id="rId10" Type="http://schemas.openxmlformats.org/officeDocument/2006/relationships/tags" Target="../tags/tag664.xml"/><Relationship Id="rId1" Type="http://schemas.openxmlformats.org/officeDocument/2006/relationships/tags" Target="../tags/tag655.xml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tags" Target="../tags/tag670.xml"/><Relationship Id="rId4" Type="http://schemas.openxmlformats.org/officeDocument/2006/relationships/tags" Target="../tags/tag669.xml"/><Relationship Id="rId3" Type="http://schemas.openxmlformats.org/officeDocument/2006/relationships/tags" Target="../tags/tag668.xml"/><Relationship Id="rId2" Type="http://schemas.openxmlformats.org/officeDocument/2006/relationships/tags" Target="../tags/tag667.xml"/><Relationship Id="rId1" Type="http://schemas.openxmlformats.org/officeDocument/2006/relationships/tags" Target="../tags/tag666.xml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tags" Target="../tags/tag674.xml"/><Relationship Id="rId3" Type="http://schemas.openxmlformats.org/officeDocument/2006/relationships/tags" Target="../tags/tag673.xml"/><Relationship Id="rId2" Type="http://schemas.openxmlformats.org/officeDocument/2006/relationships/tags" Target="../tags/tag672.xml"/><Relationship Id="rId1" Type="http://schemas.openxmlformats.org/officeDocument/2006/relationships/tags" Target="../tags/tag671.xml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tags" Target="../tags/tag679.xml"/><Relationship Id="rId4" Type="http://schemas.openxmlformats.org/officeDocument/2006/relationships/tags" Target="../tags/tag678.xml"/><Relationship Id="rId3" Type="http://schemas.openxmlformats.org/officeDocument/2006/relationships/tags" Target="../tags/tag677.xml"/><Relationship Id="rId2" Type="http://schemas.openxmlformats.org/officeDocument/2006/relationships/tags" Target="../tags/tag676.xml"/><Relationship Id="rId1" Type="http://schemas.openxmlformats.org/officeDocument/2006/relationships/tags" Target="../tags/tag675.xml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1.xml"/><Relationship Id="rId4" Type="http://schemas.openxmlformats.org/officeDocument/2006/relationships/tags" Target="../tags/tag683.xml"/><Relationship Id="rId3" Type="http://schemas.openxmlformats.org/officeDocument/2006/relationships/tags" Target="../tags/tag682.xml"/><Relationship Id="rId2" Type="http://schemas.openxmlformats.org/officeDocument/2006/relationships/tags" Target="../tags/tag681.xml"/><Relationship Id="rId1" Type="http://schemas.openxmlformats.org/officeDocument/2006/relationships/tags" Target="../tags/tag680.xml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9.xml"/><Relationship Id="rId4" Type="http://schemas.openxmlformats.org/officeDocument/2006/relationships/tags" Target="../tags/tag687.xml"/><Relationship Id="rId3" Type="http://schemas.openxmlformats.org/officeDocument/2006/relationships/tags" Target="../tags/tag686.xml"/><Relationship Id="rId2" Type="http://schemas.openxmlformats.org/officeDocument/2006/relationships/tags" Target="../tags/tag685.xml"/><Relationship Id="rId1" Type="http://schemas.openxmlformats.org/officeDocument/2006/relationships/tags" Target="../tags/tag684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0.xml"/><Relationship Id="rId5" Type="http://schemas.openxmlformats.org/officeDocument/2006/relationships/tags" Target="../tags/tag429.xml"/><Relationship Id="rId4" Type="http://schemas.openxmlformats.org/officeDocument/2006/relationships/tags" Target="../tags/tag428.xml"/><Relationship Id="rId3" Type="http://schemas.openxmlformats.org/officeDocument/2006/relationships/tags" Target="../tags/tag427.xml"/><Relationship Id="rId2" Type="http://schemas.openxmlformats.org/officeDocument/2006/relationships/tags" Target="../tags/tag426.xml"/><Relationship Id="rId1" Type="http://schemas.openxmlformats.org/officeDocument/2006/relationships/tags" Target="../tags/tag42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7.xml"/><Relationship Id="rId8" Type="http://schemas.openxmlformats.org/officeDocument/2006/relationships/tags" Target="../tags/tag437.xml"/><Relationship Id="rId7" Type="http://schemas.openxmlformats.org/officeDocument/2006/relationships/tags" Target="../tags/tag436.xml"/><Relationship Id="rId6" Type="http://schemas.openxmlformats.org/officeDocument/2006/relationships/tags" Target="../tags/tag435.xml"/><Relationship Id="rId5" Type="http://schemas.openxmlformats.org/officeDocument/2006/relationships/tags" Target="../tags/tag434.xml"/><Relationship Id="rId4" Type="http://schemas.openxmlformats.org/officeDocument/2006/relationships/tags" Target="../tags/tag433.xml"/><Relationship Id="rId3" Type="http://schemas.openxmlformats.org/officeDocument/2006/relationships/tags" Target="../tags/tag432.xml"/><Relationship Id="rId2" Type="http://schemas.openxmlformats.org/officeDocument/2006/relationships/tags" Target="../tags/tag431.xml"/><Relationship Id="rId1" Type="http://schemas.openxmlformats.org/officeDocument/2006/relationships/tags" Target="../tags/tag43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6.xml"/><Relationship Id="rId8" Type="http://schemas.openxmlformats.org/officeDocument/2006/relationships/tags" Target="../tags/tag445.xml"/><Relationship Id="rId7" Type="http://schemas.openxmlformats.org/officeDocument/2006/relationships/tags" Target="../tags/tag444.xml"/><Relationship Id="rId6" Type="http://schemas.openxmlformats.org/officeDocument/2006/relationships/tags" Target="../tags/tag443.xml"/><Relationship Id="rId5" Type="http://schemas.openxmlformats.org/officeDocument/2006/relationships/tags" Target="../tags/tag442.xml"/><Relationship Id="rId4" Type="http://schemas.openxmlformats.org/officeDocument/2006/relationships/tags" Target="../tags/tag441.xml"/><Relationship Id="rId3" Type="http://schemas.openxmlformats.org/officeDocument/2006/relationships/tags" Target="../tags/tag440.xml"/><Relationship Id="rId2" Type="http://schemas.openxmlformats.org/officeDocument/2006/relationships/tags" Target="../tags/tag439.xml"/><Relationship Id="rId1" Type="http://schemas.openxmlformats.org/officeDocument/2006/relationships/tags" Target="../tags/tag43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452.xml"/><Relationship Id="rId8" Type="http://schemas.openxmlformats.org/officeDocument/2006/relationships/tags" Target="../tags/tag451.xml"/><Relationship Id="rId7" Type="http://schemas.openxmlformats.org/officeDocument/2006/relationships/image" Target="../media/image11.jpeg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tags" Target="../tags/tag448.xml"/><Relationship Id="rId3" Type="http://schemas.openxmlformats.org/officeDocument/2006/relationships/image" Target="../media/image10.jpeg"/><Relationship Id="rId2" Type="http://schemas.openxmlformats.org/officeDocument/2006/relationships/tags" Target="../tags/tag447.xml"/><Relationship Id="rId11" Type="http://schemas.openxmlformats.org/officeDocument/2006/relationships/slideLayout" Target="../slideLayouts/slideLayout35.xml"/><Relationship Id="rId10" Type="http://schemas.openxmlformats.org/officeDocument/2006/relationships/tags" Target="../tags/tag453.xml"/><Relationship Id="rId1" Type="http://schemas.openxmlformats.org/officeDocument/2006/relationships/tags" Target="../tags/tag44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460.xml"/><Relationship Id="rId8" Type="http://schemas.openxmlformats.org/officeDocument/2006/relationships/tags" Target="../tags/tag459.xml"/><Relationship Id="rId7" Type="http://schemas.openxmlformats.org/officeDocument/2006/relationships/image" Target="../media/image13.jpeg"/><Relationship Id="rId6" Type="http://schemas.openxmlformats.org/officeDocument/2006/relationships/tags" Target="../tags/tag458.xml"/><Relationship Id="rId5" Type="http://schemas.openxmlformats.org/officeDocument/2006/relationships/tags" Target="../tags/tag457.xml"/><Relationship Id="rId4" Type="http://schemas.openxmlformats.org/officeDocument/2006/relationships/tags" Target="../tags/tag456.xml"/><Relationship Id="rId3" Type="http://schemas.openxmlformats.org/officeDocument/2006/relationships/image" Target="../media/image12.jpeg"/><Relationship Id="rId2" Type="http://schemas.openxmlformats.org/officeDocument/2006/relationships/tags" Target="../tags/tag455.xml"/><Relationship Id="rId11" Type="http://schemas.openxmlformats.org/officeDocument/2006/relationships/slideLayout" Target="../slideLayouts/slideLayout35.xml"/><Relationship Id="rId10" Type="http://schemas.openxmlformats.org/officeDocument/2006/relationships/tags" Target="../tags/tag461.xml"/><Relationship Id="rId1" Type="http://schemas.openxmlformats.org/officeDocument/2006/relationships/tags" Target="../tags/tag454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4.xml"/><Relationship Id="rId6" Type="http://schemas.openxmlformats.org/officeDocument/2006/relationships/tags" Target="../tags/tag466.xml"/><Relationship Id="rId5" Type="http://schemas.openxmlformats.org/officeDocument/2006/relationships/image" Target="../media/image12.jpeg"/><Relationship Id="rId4" Type="http://schemas.openxmlformats.org/officeDocument/2006/relationships/tags" Target="../tags/tag465.xml"/><Relationship Id="rId3" Type="http://schemas.openxmlformats.org/officeDocument/2006/relationships/tags" Target="../tags/tag464.xml"/><Relationship Id="rId2" Type="http://schemas.openxmlformats.org/officeDocument/2006/relationships/tags" Target="../tags/tag463.xml"/><Relationship Id="rId1" Type="http://schemas.openxmlformats.org/officeDocument/2006/relationships/tags" Target="../tags/tag4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13427" y="1765633"/>
            <a:ext cx="8165147" cy="3553460"/>
            <a:chOff x="2013427" y="980138"/>
            <a:chExt cx="8165147" cy="3553460"/>
          </a:xfrm>
        </p:grpSpPr>
        <p:sp>
          <p:nvSpPr>
            <p:cNvPr id="22" name="文本框 22" descr="7b0a20202020227461726765744d6f64756c65223a202270726f636573734f6e6c696e65466f6e7473220a7d0a"/>
            <p:cNvSpPr txBox="1"/>
            <p:nvPr/>
          </p:nvSpPr>
          <p:spPr>
            <a:xfrm>
              <a:off x="2013427" y="980138"/>
              <a:ext cx="8165147" cy="3553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6000" dirty="0">
                  <a:solidFill>
                    <a:srgbClr val="467959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+mn-ea"/>
                </a:rPr>
                <a:t>老年人生活能力评估与康复训练</a:t>
              </a:r>
              <a:endParaRPr lang="zh-CN" altLang="en-US" sz="6000" dirty="0">
                <a:solidFill>
                  <a:srgbClr val="467959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6000" b="0" i="0" baseline="0" noProof="0" dirty="0">
                <a:ln>
                  <a:noFill/>
                </a:ln>
                <a:solidFill>
                  <a:srgbClr val="467959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sym typeface="MiSans Normal" panose="00000500000000000000" pitchFamily="2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700303" y="3640952"/>
              <a:ext cx="2791394" cy="550856"/>
              <a:chOff x="4757642" y="4105193"/>
              <a:chExt cx="2621874" cy="550856"/>
            </a:xfrm>
          </p:grpSpPr>
          <p:sp>
            <p:nvSpPr>
              <p:cNvPr id="26" name="图形 203"/>
              <p:cNvSpPr/>
              <p:nvPr/>
            </p:nvSpPr>
            <p:spPr>
              <a:xfrm>
                <a:off x="4757642" y="4105193"/>
                <a:ext cx="2621874" cy="550856"/>
              </a:xfrm>
              <a:prstGeom prst="roundRect">
                <a:avLst>
                  <a:gd name="adj" fmla="val 50000"/>
                </a:avLst>
              </a:prstGeom>
              <a:solidFill>
                <a:srgbClr val="AC313F"/>
              </a:solidFill>
              <a:ln w="9525" cap="flat">
                <a:noFill/>
                <a:prstDash val="solid"/>
                <a:miter/>
              </a:ln>
              <a:effectLst>
                <a:outerShdw blurRad="127000" dist="127000" dir="2700000" algn="ctr" rotWithShape="0">
                  <a:srgbClr val="9E3537">
                    <a:alpha val="15000"/>
                  </a:srgbClr>
                </a:outerShdw>
              </a:effectLst>
            </p:spPr>
            <p:txBody>
              <a:bodyPr rtlCol="0" anchor="ctr"/>
              <a:lstStyle/>
              <a:p>
                <a:endParaRPr lang="zh-CN" altLang="en-US">
                  <a:solidFill>
                    <a:srgbClr val="D77061"/>
                  </a:solidFill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4757642" y="4195955"/>
                <a:ext cx="2621874" cy="3683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北京出版社</a:t>
                </a:r>
                <a:endParaRPr kumimoji="0" 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食物准备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装饰  9"/>
          <p:cNvSpPr>
            <a:spLocks noGrp="1"/>
          </p:cNvSpPr>
          <p:nvPr>
            <p:ph type="body" idx="16390"/>
            <p:custDataLst>
              <p:tags r:id="rId2"/>
            </p:custDataLst>
          </p:nvPr>
        </p:nvSpPr>
        <p:spPr>
          <a:xfrm>
            <a:off x="6154420" y="4531360"/>
            <a:ext cx="5334000" cy="1778000"/>
          </a:xfrm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7" name="图片占位符 16" descr="4d614c35-d8bf-11f0-9ee5-4e32319ef154"/>
          <p:cNvPicPr>
            <a:picLocks noChangeAspect="1"/>
          </p:cNvPicPr>
          <p:nvPr>
            <p:ph type="pic" idx="16391"/>
            <p:custDataLst>
              <p:tags r:id="rId3"/>
            </p:custDataLst>
          </p:nvPr>
        </p:nvPicPr>
        <p:blipFill>
          <a:blip r:embed="rId4"/>
          <a:srcRect t="9702" b="9702"/>
          <a:stretch>
            <a:fillRect/>
          </a:stretch>
        </p:blipFill>
        <p:spPr>
          <a:xfrm>
            <a:off x="6154420" y="1524000"/>
            <a:ext cx="5334000" cy="2946400"/>
          </a:xfrm>
          <a:custGeom>
            <a:avLst/>
            <a:gdLst>
              <a:gd name="connisteX0" fmla="*/ 0 w 5334000"/>
              <a:gd name="connsiteY0" fmla="*/ 203200 h 2946400"/>
              <a:gd name="connisteX1" fmla="*/ 203200 w 5334000"/>
              <a:gd name="connsiteY1" fmla="*/ 0 h 2946400"/>
              <a:gd name="connisteX2" fmla="*/ 5130800 w 5334000"/>
              <a:gd name="connsiteY2" fmla="*/ 0 h 2946400"/>
              <a:gd name="connisteX3" fmla="*/ 5334000 w 5334000"/>
              <a:gd name="connsiteY3" fmla="*/ 203200 h 2946400"/>
              <a:gd name="connisteX4" fmla="*/ 5334000 w 5334000"/>
              <a:gd name="connsiteY4" fmla="*/ 2946400 h 2946400"/>
              <a:gd name="connisteX5" fmla="*/ 0 w 5334000"/>
              <a:gd name="connsiteY5" fmla="*/ 2946400 h 2946400"/>
              <a:gd name="connisteX6" fmla="*/ 0 w 5334000"/>
              <a:gd name="connsiteY6" fmla="*/ 203200 h 2946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2946400">
                <a:moveTo>
                  <a:pt x="0" y="203200"/>
                </a:moveTo>
                <a:cubicBezTo>
                  <a:pt x="0" y="90976"/>
                  <a:pt x="90976" y="0"/>
                  <a:pt x="203200" y="0"/>
                </a:cubicBezTo>
                <a:lnTo>
                  <a:pt x="5130800" y="0"/>
                </a:lnTo>
                <a:cubicBezTo>
                  <a:pt x="5243024" y="0"/>
                  <a:pt x="5334000" y="90976"/>
                  <a:pt x="5334000" y="203200"/>
                </a:cubicBezTo>
                <a:lnTo>
                  <a:pt x="5334000" y="2946400"/>
                </a:lnTo>
                <a:lnTo>
                  <a:pt x="0" y="2946400"/>
                </a:lnTo>
                <a:lnTo>
                  <a:pt x="0" y="203200"/>
                </a:lnTo>
                <a:close/>
              </a:path>
            </a:pathLst>
          </a:custGeom>
        </p:spPr>
      </p:pic>
      <p:sp>
        <p:nvSpPr>
          <p:cNvPr id="5" name="文本占位符 4"/>
          <p:cNvSpPr>
            <a:spLocks noGrp="1"/>
          </p:cNvSpPr>
          <p:nvPr>
            <p:ph type="body" idx="16386"/>
            <p:custDataLst>
              <p:tags r:id="rId5"/>
            </p:custDataLst>
          </p:nvPr>
        </p:nvSpPr>
        <p:spPr>
          <a:xfrm>
            <a:off x="6282690" y="4693920"/>
            <a:ext cx="47244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营养均衡的食物搭配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7"/>
            <p:custDataLst>
              <p:tags r:id="rId6"/>
            </p:custDataLst>
          </p:nvPr>
        </p:nvSpPr>
        <p:spPr>
          <a:xfrm>
            <a:off x="6343650" y="5456555"/>
            <a:ext cx="4724400" cy="6096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老年人饮食应遵循多样化、新鲜、细软、少盐少油少糖的原则，避免暴饮暴食。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食物准备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装饰  3"/>
          <p:cNvSpPr>
            <a:spLocks noGrp="1"/>
          </p:cNvSpPr>
          <p:nvPr>
            <p:ph type="body" idx="16392"/>
            <p:custDataLst>
              <p:tags r:id="rId2"/>
            </p:custDataLst>
          </p:nvPr>
        </p:nvSpPr>
        <p:spPr>
          <a:xfrm>
            <a:off x="6248400" y="810260"/>
            <a:ext cx="5334000" cy="2491740"/>
          </a:xfrm>
          <a:solidFill>
            <a:srgbClr val="CF712C"/>
          </a:solidFill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8" name="图片占位符 17" descr="4d61472e-d8bf-11f0-9ee5-4e32319ef154"/>
          <p:cNvPicPr>
            <a:picLocks noChangeAspect="1"/>
          </p:cNvPicPr>
          <p:nvPr>
            <p:ph type="pic" idx="16393"/>
            <p:custDataLst>
              <p:tags r:id="rId3"/>
            </p:custDataLst>
          </p:nvPr>
        </p:nvPicPr>
        <p:blipFill>
          <a:blip r:embed="rId4"/>
          <a:srcRect t="8631" b="8631"/>
          <a:stretch>
            <a:fillRect/>
          </a:stretch>
        </p:blipFill>
        <p:spPr>
          <a:xfrm>
            <a:off x="6248400" y="3302000"/>
            <a:ext cx="5334000" cy="2946400"/>
          </a:xfrm>
          <a:custGeom>
            <a:avLst/>
            <a:gdLst>
              <a:gd name="connisteX0" fmla="*/ 0 w 5334000"/>
              <a:gd name="connsiteY0" fmla="*/ 0 h 2946400"/>
              <a:gd name="connisteX1" fmla="*/ 5334000 w 5334000"/>
              <a:gd name="connsiteY1" fmla="*/ 0 h 2946400"/>
              <a:gd name="connisteX2" fmla="*/ 5334000 w 5334000"/>
              <a:gd name="connsiteY2" fmla="*/ 2743200 h 2946400"/>
              <a:gd name="connisteX3" fmla="*/ 5130800 w 5334000"/>
              <a:gd name="connsiteY3" fmla="*/ 2946400 h 2946400"/>
              <a:gd name="connisteX4" fmla="*/ 203200 w 5334000"/>
              <a:gd name="connsiteY4" fmla="*/ 2946400 h 2946400"/>
              <a:gd name="connisteX5" fmla="*/ 0 w 5334000"/>
              <a:gd name="connsiteY5" fmla="*/ 2743200 h 2946400"/>
              <a:gd name="connisteX6" fmla="*/ 0 w 5334000"/>
              <a:gd name="connsiteY6" fmla="*/ 0 h 29464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34000" h="2946400">
                <a:moveTo>
                  <a:pt x="0" y="0"/>
                </a:moveTo>
                <a:lnTo>
                  <a:pt x="5334000" y="0"/>
                </a:lnTo>
                <a:lnTo>
                  <a:pt x="5334000" y="2743200"/>
                </a:lnTo>
                <a:cubicBezTo>
                  <a:pt x="5334000" y="2855424"/>
                  <a:pt x="5243024" y="2946400"/>
                  <a:pt x="5130800" y="2946400"/>
                </a:cubicBezTo>
                <a:lnTo>
                  <a:pt x="203200" y="2946400"/>
                </a:lnTo>
                <a:cubicBezTo>
                  <a:pt x="90976" y="2946400"/>
                  <a:pt x="0" y="2855424"/>
                  <a:pt x="0" y="2743200"/>
                </a:cubicBez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9" name="文本占位符 8"/>
          <p:cNvSpPr>
            <a:spLocks noGrp="1"/>
          </p:cNvSpPr>
          <p:nvPr>
            <p:ph type="body" idx="16388"/>
            <p:custDataLst>
              <p:tags r:id="rId5"/>
            </p:custDataLst>
          </p:nvPr>
        </p:nvSpPr>
        <p:spPr>
          <a:xfrm>
            <a:off x="6485255" y="1073785"/>
            <a:ext cx="47244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正确掌握食物性状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6389"/>
            <p:custDataLst>
              <p:tags r:id="rId6"/>
            </p:custDataLst>
          </p:nvPr>
        </p:nvSpPr>
        <p:spPr>
          <a:xfrm>
            <a:off x="6403975" y="1604645"/>
            <a:ext cx="4982845" cy="1581150"/>
          </a:xfrm>
        </p:spPr>
        <p:txBody>
          <a:bodyPr>
            <a:no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</a:rPr>
              <a:t>液体食物按稠度分为三级：</a:t>
            </a:r>
            <a:r>
              <a:rPr lang="en-US" altLang="zh-CN">
                <a:solidFill>
                  <a:schemeClr val="tx1"/>
                </a:solidFill>
              </a:rPr>
              <a:t>1</a:t>
            </a:r>
            <a:r>
              <a:rPr lang="zh-CN" altLang="en-US">
                <a:solidFill>
                  <a:schemeClr val="tx1"/>
                </a:solidFill>
              </a:rPr>
              <a:t>级低稠型（如奶、果汁）、</a:t>
            </a:r>
            <a:r>
              <a:rPr lang="en-US" altLang="zh-CN">
                <a:solidFill>
                  <a:schemeClr val="tx1"/>
                </a:solidFill>
              </a:rPr>
              <a:t>2</a:t>
            </a:r>
            <a:r>
              <a:rPr lang="zh-CN" altLang="en-US">
                <a:solidFill>
                  <a:schemeClr val="tx1"/>
                </a:solidFill>
              </a:rPr>
              <a:t>级中稠型（如稀粥）和</a:t>
            </a:r>
            <a:r>
              <a:rPr lang="en-US" altLang="zh-CN">
                <a:solidFill>
                  <a:schemeClr val="tx1"/>
                </a:solidFill>
              </a:rPr>
              <a:t>3</a:t>
            </a:r>
            <a:r>
              <a:rPr lang="zh-CN" altLang="en-US">
                <a:solidFill>
                  <a:schemeClr val="tx1"/>
                </a:solidFill>
              </a:rPr>
              <a:t>级高稠型（糊状）</a:t>
            </a:r>
            <a:endParaRPr lang="zh-CN" altLang="en-US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</a:rPr>
              <a:t>固体食物按质地分为三级：</a:t>
            </a:r>
            <a:r>
              <a:rPr lang="en-US" altLang="zh-CN">
                <a:solidFill>
                  <a:schemeClr val="tx1"/>
                </a:solidFill>
              </a:rPr>
              <a:t>4</a:t>
            </a:r>
            <a:r>
              <a:rPr lang="zh-CN" altLang="en-US">
                <a:solidFill>
                  <a:schemeClr val="tx1"/>
                </a:solidFill>
              </a:rPr>
              <a:t>级细泥型、</a:t>
            </a:r>
            <a:r>
              <a:rPr lang="en-US" altLang="zh-CN">
                <a:solidFill>
                  <a:schemeClr val="tx1"/>
                </a:solidFill>
              </a:rPr>
              <a:t>5</a:t>
            </a:r>
            <a:r>
              <a:rPr lang="zh-CN" altLang="en-US">
                <a:solidFill>
                  <a:schemeClr val="tx1"/>
                </a:solidFill>
              </a:rPr>
              <a:t>级细馅型和</a:t>
            </a:r>
            <a:r>
              <a:rPr lang="en-US" altLang="zh-CN">
                <a:solidFill>
                  <a:schemeClr val="tx1"/>
                </a:solidFill>
              </a:rPr>
              <a:t>6</a:t>
            </a:r>
            <a:r>
              <a:rPr lang="zh-CN" altLang="en-US">
                <a:solidFill>
                  <a:schemeClr val="tx1"/>
                </a:solidFill>
              </a:rPr>
              <a:t>级软食，分别适用于不同程度的吞咽障碍老年人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3380" y="6177280"/>
            <a:ext cx="67633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《吞咽障碍膳食营养管理中国专家共识（</a:t>
            </a:r>
            <a:r>
              <a:rPr lang="en-US" altLang="zh-CN" sz="1600"/>
              <a:t>2019 </a:t>
            </a:r>
            <a:r>
              <a:rPr lang="zh-CN" altLang="en-US" sz="1600"/>
              <a:t>版）》中结合中国人膳食习惯，根据食物性状和形状，将食物分为液体和固体两大类，共</a:t>
            </a:r>
            <a:r>
              <a:rPr lang="en-US" altLang="zh-CN" sz="1600"/>
              <a:t> 6 </a:t>
            </a:r>
            <a:r>
              <a:rPr lang="zh-CN" altLang="en-US" sz="1600"/>
              <a:t>级</a:t>
            </a:r>
            <a:endParaRPr lang="zh-CN" altLang="en-US" sz="1600"/>
          </a:p>
        </p:txBody>
      </p:sp>
    </p:spTree>
    <p:custDataLst>
      <p:tags r:id="rId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进食的照护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6386"/>
            <p:custDataLst>
              <p:tags r:id="rId2"/>
            </p:custDataLst>
          </p:nvPr>
        </p:nvSpPr>
        <p:spPr>
          <a:xfrm>
            <a:off x="4660265" y="2306320"/>
            <a:ext cx="35560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环境准备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装饰  0"/>
          <p:cNvSpPr>
            <a:spLocks noGrp="1"/>
          </p:cNvSpPr>
          <p:nvPr>
            <p:ph type="body" idx="16396"/>
            <p:custDataLst>
              <p:tags r:id="rId3"/>
            </p:custDataLst>
          </p:nvPr>
        </p:nvSpPr>
        <p:spPr>
          <a:xfrm>
            <a:off x="7848600" y="1645920"/>
            <a:ext cx="3556000" cy="1727200"/>
          </a:xfrm>
          <a:solidFill>
            <a:srgbClr val="597D5A"/>
          </a:solidFill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7"/>
            <p:custDataLst>
              <p:tags r:id="rId4"/>
            </p:custDataLst>
          </p:nvPr>
        </p:nvSpPr>
        <p:spPr>
          <a:xfrm>
            <a:off x="8153400" y="1940560"/>
            <a:ext cx="2946400" cy="1219200"/>
          </a:xfrm>
        </p:spPr>
        <p:txBody>
          <a:bodyPr>
            <a:normAutofit/>
          </a:bodyPr>
          <a:p>
            <a:r>
              <a:rPr lang="zh-CN" altLang="en-US" sz="1800">
                <a:solidFill>
                  <a:schemeClr val="bg1"/>
                </a:solidFill>
              </a:rPr>
              <a:t>老年人的进食环境应保证安全、安静和干净。</a:t>
            </a:r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8"/>
            <p:custDataLst>
              <p:tags r:id="rId5"/>
            </p:custDataLst>
          </p:nvPr>
        </p:nvSpPr>
        <p:spPr>
          <a:xfrm>
            <a:off x="4705985" y="4517390"/>
            <a:ext cx="35560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餐具准备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装饰  3"/>
          <p:cNvSpPr>
            <a:spLocks noGrp="1"/>
          </p:cNvSpPr>
          <p:nvPr>
            <p:ph type="body" idx="16397"/>
            <p:custDataLst>
              <p:tags r:id="rId6"/>
            </p:custDataLst>
          </p:nvPr>
        </p:nvSpPr>
        <p:spPr>
          <a:xfrm>
            <a:off x="7848600" y="4130040"/>
            <a:ext cx="3556000" cy="1727200"/>
          </a:xfrm>
          <a:solidFill>
            <a:srgbClr val="CF712C"/>
          </a:solidFill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6389"/>
            <p:custDataLst>
              <p:tags r:id="rId7"/>
            </p:custDataLst>
          </p:nvPr>
        </p:nvSpPr>
        <p:spPr>
          <a:xfrm>
            <a:off x="8153400" y="4445635"/>
            <a:ext cx="2946400" cy="12192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bg1"/>
                </a:solidFill>
              </a:rPr>
              <a:t>老年人餐具应轻便、易握持、设计合理（宽口碗、缺口杯）、标识清晰、摆放整齐，餐桌椅高度适宜。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进食的照护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idx="16390"/>
            <p:custDataLst>
              <p:tags r:id="rId2"/>
            </p:custDataLst>
          </p:nvPr>
        </p:nvSpPr>
        <p:spPr>
          <a:xfrm>
            <a:off x="6495415" y="802640"/>
            <a:ext cx="3556000" cy="406400"/>
          </a:xfrm>
        </p:spPr>
        <p:txBody>
          <a:bodyPr>
            <a:normAutofit/>
          </a:bodyPr>
          <a:p>
            <a:r>
              <a:rPr lang="zh-CN" altLang="en-US" b="1">
                <a:solidFill>
                  <a:schemeClr val="tx1"/>
                </a:solidFill>
              </a:rPr>
              <a:t>体位管理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0" name="装饰  6"/>
          <p:cNvSpPr>
            <a:spLocks noGrp="1"/>
          </p:cNvSpPr>
          <p:nvPr>
            <p:ph type="body" idx="16398"/>
            <p:custDataLst>
              <p:tags r:id="rId3"/>
            </p:custDataLst>
          </p:nvPr>
        </p:nvSpPr>
        <p:spPr>
          <a:xfrm>
            <a:off x="6495415" y="1470660"/>
            <a:ext cx="3556000" cy="1727200"/>
          </a:xfrm>
          <a:solidFill>
            <a:srgbClr val="CF712C"/>
          </a:solidFill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idx="16391"/>
            <p:custDataLst>
              <p:tags r:id="rId4"/>
            </p:custDataLst>
          </p:nvPr>
        </p:nvSpPr>
        <p:spPr>
          <a:xfrm>
            <a:off x="6842760" y="1724660"/>
            <a:ext cx="2946400" cy="1219200"/>
          </a:xfrm>
        </p:spPr>
        <p:txBody>
          <a:bodyPr>
            <a:noAutofit/>
          </a:bodyPr>
          <a:p>
            <a:r>
              <a:rPr lang="zh-CN" altLang="en-US" sz="1800">
                <a:solidFill>
                  <a:schemeClr val="bg1"/>
                </a:solidFill>
              </a:rPr>
              <a:t>老年人首选坐位进食，身体挺直、头部前倾；无法坐起者采取30°~45°半卧位，提供充分支撑。</a:t>
            </a:r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idx="16392"/>
            <p:custDataLst>
              <p:tags r:id="rId5"/>
            </p:custDataLst>
          </p:nvPr>
        </p:nvSpPr>
        <p:spPr>
          <a:xfrm>
            <a:off x="4501515" y="3901440"/>
            <a:ext cx="3556000" cy="406400"/>
          </a:xfrm>
        </p:spPr>
        <p:txBody>
          <a:bodyPr>
            <a:normAutofit/>
          </a:bodyPr>
          <a:p>
            <a:r>
              <a:rPr lang="zh-CN" altLang="en-US" b="1">
                <a:solidFill>
                  <a:schemeClr val="tx1"/>
                </a:solidFill>
              </a:rPr>
              <a:t>进食控制技巧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3" name="装饰  9"/>
          <p:cNvSpPr>
            <a:spLocks noGrp="1"/>
          </p:cNvSpPr>
          <p:nvPr>
            <p:ph type="body" idx="16399"/>
            <p:custDataLst>
              <p:tags r:id="rId6"/>
            </p:custDataLst>
          </p:nvPr>
        </p:nvSpPr>
        <p:spPr>
          <a:xfrm>
            <a:off x="4617085" y="4521200"/>
            <a:ext cx="3556000" cy="1727200"/>
          </a:xfrm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idx="16393"/>
            <p:custDataLst>
              <p:tags r:id="rId7"/>
            </p:custDataLst>
          </p:nvPr>
        </p:nvSpPr>
        <p:spPr>
          <a:xfrm>
            <a:off x="4921885" y="4843145"/>
            <a:ext cx="2946400" cy="1219200"/>
          </a:xfrm>
        </p:spPr>
        <p:txBody>
          <a:bodyPr>
            <a:normAutofit fontScale="90000"/>
          </a:bodyPr>
          <a:p>
            <a:r>
              <a:rPr lang="zh-CN" altLang="en-US">
                <a:solidFill>
                  <a:schemeClr val="tx1"/>
                </a:solidFill>
              </a:rPr>
              <a:t>老年人进食应控制一口量（固体约1/3汤匙，液体5-10mL）、放慢速度、保持食物温热（固体40-50℃，液体38-40℃），并根据个体反应调整。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文本占位符 14"/>
          <p:cNvSpPr>
            <a:spLocks noGrp="1"/>
          </p:cNvSpPr>
          <p:nvPr>
            <p:ph type="body" idx="16394"/>
            <p:custDataLst>
              <p:tags r:id="rId8"/>
            </p:custDataLst>
          </p:nvPr>
        </p:nvSpPr>
        <p:spPr>
          <a:xfrm>
            <a:off x="8502015" y="3901440"/>
            <a:ext cx="3556000" cy="406400"/>
          </a:xfrm>
        </p:spPr>
        <p:txBody>
          <a:bodyPr>
            <a:normAutofit/>
          </a:bodyPr>
          <a:p>
            <a:r>
              <a:rPr lang="zh-CN" altLang="en-US" b="1">
                <a:solidFill>
                  <a:schemeClr val="tx1"/>
                </a:solidFill>
              </a:rPr>
              <a:t>进食的观察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6" name="装饰  2"/>
          <p:cNvSpPr>
            <a:spLocks noGrp="1"/>
          </p:cNvSpPr>
          <p:nvPr>
            <p:ph type="body" idx="16400"/>
            <p:custDataLst>
              <p:tags r:id="rId9"/>
            </p:custDataLst>
          </p:nvPr>
        </p:nvSpPr>
        <p:spPr>
          <a:xfrm>
            <a:off x="8502015" y="4521200"/>
            <a:ext cx="3556000" cy="1727200"/>
          </a:xfrm>
          <a:solidFill>
            <a:srgbClr val="597D5A"/>
          </a:solidFill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文本占位符 16"/>
          <p:cNvSpPr>
            <a:spLocks noGrp="1"/>
          </p:cNvSpPr>
          <p:nvPr>
            <p:ph type="body" idx="16395"/>
            <p:custDataLst>
              <p:tags r:id="rId10"/>
            </p:custDataLst>
          </p:nvPr>
        </p:nvSpPr>
        <p:spPr>
          <a:xfrm>
            <a:off x="8861425" y="4843145"/>
            <a:ext cx="2946400" cy="1219200"/>
          </a:xfrm>
        </p:spPr>
        <p:txBody>
          <a:bodyPr>
            <a:normAutofit/>
          </a:bodyPr>
          <a:p>
            <a:r>
              <a:rPr lang="zh-CN" altLang="en-US" sz="1400">
                <a:solidFill>
                  <a:schemeClr val="tx1"/>
                </a:solidFill>
              </a:rPr>
              <a:t>进食中观察吞咽、呛咳、误吸及不适反应；进食后检查口腔残留与黏膜，轻触腹部，留意精神状态及排便变化。</a:t>
            </a:r>
            <a:endParaRPr lang="zh-CN" altLang="en-US" sz="1400">
              <a:solidFill>
                <a:schemeClr val="tx1"/>
              </a:solidFill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095999" y="2758587"/>
            <a:ext cx="5480575" cy="2677365"/>
            <a:chOff x="6095999" y="2119660"/>
            <a:chExt cx="5480575" cy="2677365"/>
          </a:xfrm>
        </p:grpSpPr>
        <p:sp>
          <p:nvSpPr>
            <p:cNvPr id="9" name="文本框 14"/>
            <p:cNvSpPr txBox="1"/>
            <p:nvPr>
              <p:custDataLst>
                <p:tags r:id="rId1"/>
              </p:custDataLst>
            </p:nvPr>
          </p:nvSpPr>
          <p:spPr bwMode="auto">
            <a:xfrm>
              <a:off x="6095999" y="2119660"/>
              <a:ext cx="5480575" cy="769441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 fontScale="9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buClrTx/>
                <a:buSzTx/>
                <a:buFontTx/>
              </a:pPr>
              <a:r>
                <a:rPr lang="zh-CN" altLang="en-US" sz="4400" dirty="0">
                  <a:solidFill>
                    <a:srgbClr val="417F54"/>
                  </a:solidFill>
                  <a:effectLst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MiSans Normal" panose="00000500000000000000" pitchFamily="2" charset="-122"/>
                  <a:sym typeface="+mn-ea"/>
                </a:rPr>
                <a:t> 吞咽、进食相关评估</a:t>
              </a:r>
              <a:endParaRPr lang="zh-CN" altLang="en-US" sz="4400" dirty="0">
                <a:solidFill>
                  <a:srgbClr val="417F54"/>
                </a:solidFill>
                <a:effectLst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095999" y="4246169"/>
              <a:ext cx="1741124" cy="550856"/>
              <a:chOff x="1988130" y="4105193"/>
              <a:chExt cx="1741124" cy="550856"/>
            </a:xfrm>
          </p:grpSpPr>
          <p:sp>
            <p:nvSpPr>
              <p:cNvPr id="12" name="图形 203"/>
              <p:cNvSpPr/>
              <p:nvPr>
                <p:custDataLst>
                  <p:tags r:id="rId2"/>
                </p:custDataLst>
              </p:nvPr>
            </p:nvSpPr>
            <p:spPr>
              <a:xfrm>
                <a:off x="1988130" y="4105193"/>
                <a:ext cx="1741124" cy="550856"/>
              </a:xfrm>
              <a:prstGeom prst="roundRect">
                <a:avLst>
                  <a:gd name="adj" fmla="val 50000"/>
                </a:avLst>
              </a:prstGeom>
              <a:solidFill>
                <a:srgbClr val="9E3537"/>
              </a:solidFill>
              <a:ln w="9525" cap="flat">
                <a:noFill/>
                <a:prstDash val="solid"/>
                <a:miter/>
              </a:ln>
              <a:effectLst>
                <a:outerShdw blurRad="127000" dist="127000" dir="5400000" algn="ctr" rotWithShape="0">
                  <a:srgbClr val="9E3537">
                    <a:alpha val="15000"/>
                  </a:srgbClr>
                </a:outerShdw>
              </a:effectLst>
            </p:spPr>
            <p:txBody>
              <a:bodyPr rtlCol="0" anchor="ctr"/>
              <a:lstStyle/>
              <a:p>
                <a:endParaRPr lang="zh-CN" altLang="en-US">
                  <a:solidFill>
                    <a:srgbClr val="D7706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  <p:sp>
            <p:nvSpPr>
              <p:cNvPr id="13" name="文本框 12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988130" y="4195955"/>
                <a:ext cx="174112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dirty="0">
                    <a:solidFill>
                      <a:schemeClr val="bg1"/>
                    </a:solidFill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第二部分</a:t>
                </a:r>
                <a:endParaRPr lang="zh-CN" altLang="en-US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</p:grpSp>
      </p:grpSp>
      <p:sp>
        <p:nvSpPr>
          <p:cNvPr id="17" name="文本框 16"/>
          <p:cNvSpPr txBox="1"/>
          <p:nvPr>
            <p:custDataLst>
              <p:tags r:id="rId4"/>
            </p:custDataLst>
          </p:nvPr>
        </p:nvSpPr>
        <p:spPr>
          <a:xfrm>
            <a:off x="6095999" y="1636877"/>
            <a:ext cx="1109980" cy="10147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ln>
                  <a:solidFill>
                    <a:srgbClr val="417F54"/>
                  </a:solidFill>
                </a:ln>
                <a:noFill/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02</a:t>
            </a:r>
            <a:endParaRPr lang="en-US" altLang="zh-CN" sz="6000" dirty="0">
              <a:ln>
                <a:solidFill>
                  <a:srgbClr val="417F54"/>
                </a:solidFill>
              </a:ln>
              <a:noFill/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>
          <a:xfrm>
            <a:off x="609600" y="533400"/>
            <a:ext cx="4965065" cy="6096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吞咽障碍筛查：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6386"/>
            <p:custDataLst>
              <p:tags r:id="rId2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ym typeface="+mn-ea"/>
              </a:rPr>
              <a:t>标准吞咽功能评估SSA的特点及价值</a:t>
            </a:r>
            <a:endParaRPr lang="zh-CN" altLang="en-US">
              <a:solidFill>
                <a:schemeClr val="tx1"/>
              </a:solidFill>
            </a:endParaRPr>
          </a:p>
          <a:p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8" name="图片占位符 27"/>
          <p:cNvPicPr/>
          <p:nvPr>
            <p:ph type="pic" idx="16399"/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66160" y="2829560"/>
            <a:ext cx="487680" cy="487680"/>
          </a:xfrm>
          <a:prstGeom prst="rect">
            <a:avLst/>
          </a:prstGeom>
        </p:spPr>
      </p:pic>
      <p:graphicFrame>
        <p:nvGraphicFramePr>
          <p:cNvPr id="33" name="表格 32"/>
          <p:cNvGraphicFramePr/>
          <p:nvPr>
            <p:custDataLst>
              <p:tags r:id="rId6"/>
            </p:custDataLst>
          </p:nvPr>
        </p:nvGraphicFramePr>
        <p:xfrm>
          <a:off x="5815330" y="241300"/>
          <a:ext cx="5915025" cy="1663700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1677670"/>
                <a:gridCol w="4237355"/>
              </a:tblGrid>
              <a:tr h="217170">
                <a:tc gridSpan="2">
                  <a:txBody>
                    <a:bodyPr/>
                    <a:p>
                      <a:pPr marL="217424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900"/>
                        <a:t>第一步初步评价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 hMerge="1">
                  <a:tcPr/>
                </a:tc>
              </a:tr>
              <a:tr h="598805">
                <a:tc>
                  <a:txBody>
                    <a:bodyPr/>
                    <a:p>
                      <a:pPr marL="972820" indent="0" algn="l" eaLnBrk="0" fontAlgn="base">
                        <a:lnSpc>
                          <a:spcPct val="13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 </a:t>
                      </a:r>
                      <a:endParaRPr lang="en-US" altLang="zh-CN" sz="1100"/>
                    </a:p>
                    <a:p>
                      <a:pPr marL="62230" indent="0" algn="l" eaLnBrk="0" fontAlgn="base"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1. </a:t>
                      </a:r>
                      <a:r>
                        <a:rPr lang="zh-CN" sz="900"/>
                        <a:t>意识水平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清醒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 </a:t>
                      </a:r>
                      <a:r>
                        <a:rPr lang="zh-CN" sz="900"/>
                        <a:t>嗜睡，可唤醒并做出言语应答</a:t>
                      </a:r>
                      <a:endParaRPr lang="zh-CN" sz="900"/>
                    </a:p>
                    <a:p>
                      <a:pPr marL="5461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3= </a:t>
                      </a:r>
                      <a:r>
                        <a:rPr lang="zh-CN" sz="900"/>
                        <a:t>呼唤有反应，但闭目不语</a:t>
                      </a:r>
                      <a:endParaRPr lang="zh-CN" sz="900"/>
                    </a:p>
                    <a:p>
                      <a:pPr marL="5207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4= </a:t>
                      </a:r>
                      <a:r>
                        <a:rPr lang="zh-CN" sz="900"/>
                        <a:t>仅对疼痛刺激有反应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408940">
                <a:tc>
                  <a:txBody>
                    <a:bodyPr/>
                    <a:p>
                      <a:pPr marL="51435" indent="0" algn="l" eaLnBrk="0" fontAlgn="base">
                        <a:spcBef>
                          <a:spcPts val="11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2. </a:t>
                      </a:r>
                      <a:r>
                        <a:rPr lang="zh-CN" sz="900"/>
                        <a:t>头部和躯干部控制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能正常坐稳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不能持久坐稳</a:t>
                      </a:r>
                      <a:endParaRPr lang="zh-CN" sz="900"/>
                    </a:p>
                    <a:p>
                      <a:pPr marL="5461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3= </a:t>
                      </a:r>
                      <a:r>
                        <a:rPr lang="zh-CN" sz="900"/>
                        <a:t>不能坐稳，只能维持头部平衡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4= </a:t>
                      </a:r>
                      <a:r>
                        <a:rPr lang="zh-CN" sz="900"/>
                        <a:t>不能控制头部平衡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8440">
                <a:tc>
                  <a:txBody>
                    <a:bodyPr/>
                    <a:p>
                      <a:pPr marL="5334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3. </a:t>
                      </a:r>
                      <a:r>
                        <a:rPr lang="zh-CN" sz="900"/>
                        <a:t>呼吸模式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正常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异常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20345">
                <a:tc>
                  <a:txBody>
                    <a:bodyPr/>
                    <a:p>
                      <a:pPr marL="508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4. </a:t>
                      </a:r>
                      <a:r>
                        <a:rPr lang="zh-CN" sz="900"/>
                        <a:t>唇闭合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正常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异常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</a:tbl>
          </a:graphicData>
        </a:graphic>
      </p:graphicFrame>
      <p:pic>
        <p:nvPicPr>
          <p:cNvPr id="37" name="图片 36"/>
          <p:cNvPicPr/>
          <p:nvPr/>
        </p:nvPicPr>
        <p:blipFill>
          <a:blip r:embed="rId7"/>
          <a:stretch>
            <a:fillRect/>
          </a:stretch>
        </p:blipFill>
        <p:spPr>
          <a:xfrm>
            <a:off x="3556000" y="2096612"/>
            <a:ext cx="514667" cy="105092"/>
          </a:xfrm>
          <a:prstGeom prst="rect">
            <a:avLst/>
          </a:prstGeom>
        </p:spPr>
      </p:pic>
      <p:graphicFrame>
        <p:nvGraphicFramePr>
          <p:cNvPr id="39" name="表格 38"/>
          <p:cNvGraphicFramePr/>
          <p:nvPr/>
        </p:nvGraphicFramePr>
        <p:xfrm>
          <a:off x="5829300" y="1891824"/>
          <a:ext cx="5902325" cy="482790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662430"/>
                <a:gridCol w="4239895"/>
              </a:tblGrid>
              <a:tr h="0">
                <a:tc gridSpan="2">
                  <a:txBody>
                    <a:bodyPr/>
                    <a:p>
                      <a:pPr marL="217424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endParaRPr lang="zh-CN" sz="900"/>
                    </a:p>
                  </a:txBody>
                  <a:tcPr marL="0" marR="0" marT="0" marB="0" anchor="t" anchorCtr="0"/>
                </a:tc>
                <a:tc hMerge="1">
                  <a:tcPr/>
                </a:tc>
              </a:tr>
              <a:tr h="205105">
                <a:tc>
                  <a:txBody>
                    <a:bodyPr/>
                    <a:p>
                      <a:pPr marL="5461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5. </a:t>
                      </a:r>
                      <a:r>
                        <a:rPr lang="zh-CN" sz="900"/>
                        <a:t>软腭运动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对称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不对称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3= </a:t>
                      </a:r>
                      <a:r>
                        <a:rPr lang="zh-CN" sz="900"/>
                        <a:t>减弱或消失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544830">
                <a:tc>
                  <a:txBody>
                    <a:bodyPr/>
                    <a:p>
                      <a:pPr marL="53975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6. </a:t>
                      </a:r>
                      <a:r>
                        <a:rPr lang="zh-CN" sz="900"/>
                        <a:t>喉功能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正常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减弱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3= </a:t>
                      </a:r>
                      <a:r>
                        <a:rPr lang="zh-CN" sz="900"/>
                        <a:t>缺乏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8440">
                <a:tc>
                  <a:txBody>
                    <a:bodyPr/>
                    <a:p>
                      <a:pPr marL="5334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7. </a:t>
                      </a:r>
                      <a:r>
                        <a:rPr lang="zh-CN" sz="900"/>
                        <a:t>咽反射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存在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缺乏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9075">
                <a:tc>
                  <a:txBody>
                    <a:bodyPr/>
                    <a:p>
                      <a:pPr marL="5588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8.  </a:t>
                      </a:r>
                      <a:r>
                        <a:rPr lang="zh-CN" sz="900"/>
                        <a:t>自主咳嗽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正常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减弱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3= </a:t>
                      </a:r>
                      <a:r>
                        <a:rPr lang="zh-CN" sz="900"/>
                        <a:t>缺乏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8440">
                <a:tc gridSpan="2">
                  <a:txBody>
                    <a:bodyPr/>
                    <a:p>
                      <a:pPr marL="5238115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zh-CN" sz="900"/>
                        <a:t>合计</a:t>
                      </a:r>
                      <a:r>
                        <a:rPr lang="zh-CN" altLang="en-US" sz="900"/>
                        <a:t>    </a:t>
                      </a:r>
                      <a:r>
                        <a:rPr lang="zh-CN" sz="900"/>
                        <a:t>分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 hMerge="1">
                  <a:tcPr/>
                </a:tc>
              </a:tr>
              <a:tr h="218440">
                <a:tc gridSpan="2">
                  <a:txBody>
                    <a:bodyPr/>
                    <a:p>
                      <a:pPr marL="151130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900"/>
                        <a:t>第二步</a:t>
                      </a:r>
                      <a:r>
                        <a:rPr lang="zh-CN" altLang="en-US" sz="900"/>
                        <a:t> </a:t>
                      </a:r>
                      <a:r>
                        <a:rPr lang="zh-CN" sz="900"/>
                        <a:t>饮一匙水（量约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5 mL </a:t>
                      </a:r>
                      <a:r>
                        <a:rPr lang="zh-CN" sz="900"/>
                        <a:t>），重复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3 </a:t>
                      </a:r>
                      <a:r>
                        <a:rPr lang="zh-CN" sz="900"/>
                        <a:t>次（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5 </a:t>
                      </a:r>
                      <a:r>
                        <a:rPr lang="zh-CN" sz="900"/>
                        <a:t>～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11 </a:t>
                      </a:r>
                      <a:r>
                        <a:rPr lang="zh-CN" sz="900"/>
                        <a:t>分）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 hMerge="1">
                  <a:tcPr/>
                </a:tc>
              </a:tr>
              <a:tr h="218440">
                <a:tc>
                  <a:txBody>
                    <a:bodyPr/>
                    <a:p>
                      <a:pPr marL="5334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9.  </a:t>
                      </a:r>
                      <a:r>
                        <a:rPr lang="zh-CN" sz="900"/>
                        <a:t>口角流水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无或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1 </a:t>
                      </a:r>
                      <a:r>
                        <a:rPr lang="zh-CN" sz="900"/>
                        <a:t>次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 </a:t>
                      </a:r>
                      <a:r>
                        <a:rPr lang="zh-CN" sz="900"/>
                        <a:t>大于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1 </a:t>
                      </a:r>
                      <a:r>
                        <a:rPr lang="zh-CN" sz="900"/>
                        <a:t>次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9075">
                <a:tc>
                  <a:txBody>
                    <a:bodyPr/>
                    <a:p>
                      <a:pPr marL="6223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10.  </a:t>
                      </a:r>
                      <a:r>
                        <a:rPr lang="zh-CN" sz="900"/>
                        <a:t>有效喉运动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有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无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8440">
                <a:tc>
                  <a:txBody>
                    <a:bodyPr/>
                    <a:p>
                      <a:pPr marL="6223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11.  </a:t>
                      </a:r>
                      <a:r>
                        <a:rPr lang="zh-CN" sz="900"/>
                        <a:t>重复吞咽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无或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1 </a:t>
                      </a:r>
                      <a:r>
                        <a:rPr lang="zh-CN" sz="900"/>
                        <a:t>次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 </a:t>
                      </a:r>
                      <a:r>
                        <a:rPr lang="zh-CN" sz="900"/>
                        <a:t>大于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1 </a:t>
                      </a:r>
                      <a:r>
                        <a:rPr lang="zh-CN" sz="900"/>
                        <a:t>次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8440">
                <a:tc>
                  <a:txBody>
                    <a:bodyPr/>
                    <a:p>
                      <a:pPr marL="6223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12.  </a:t>
                      </a:r>
                      <a:r>
                        <a:rPr lang="zh-CN" sz="900"/>
                        <a:t>吞咽时喘鸣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有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无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9075">
                <a:tc>
                  <a:txBody>
                    <a:bodyPr/>
                    <a:p>
                      <a:pPr marL="6223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13.  </a:t>
                      </a:r>
                      <a:r>
                        <a:rPr lang="zh-CN" sz="900"/>
                        <a:t>吞咽时喉功能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正常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减弱或声音嘶哑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3= </a:t>
                      </a:r>
                      <a:r>
                        <a:rPr lang="zh-CN" sz="900"/>
                        <a:t>发音不能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8440">
                <a:tc gridSpan="2">
                  <a:txBody>
                    <a:bodyPr/>
                    <a:p>
                      <a:pPr marL="5238115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zh-CN" sz="900"/>
                        <a:t>合计</a:t>
                      </a:r>
                      <a:r>
                        <a:rPr lang="zh-CN" altLang="en-US" sz="900"/>
                        <a:t>    </a:t>
                      </a:r>
                      <a:r>
                        <a:rPr lang="zh-CN" sz="900"/>
                        <a:t>分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 hMerge="1">
                  <a:tcPr/>
                </a:tc>
              </a:tr>
              <a:tr h="219075">
                <a:tc gridSpan="2">
                  <a:txBody>
                    <a:bodyPr/>
                    <a:p>
                      <a:pPr marL="5715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zh-CN" sz="900"/>
                        <a:t>注：如果第二步的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3 </a:t>
                      </a:r>
                      <a:r>
                        <a:rPr lang="zh-CN" sz="900"/>
                        <a:t>次吞咽中有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2 </a:t>
                      </a:r>
                      <a:r>
                        <a:rPr lang="zh-CN" sz="900"/>
                        <a:t>次正常或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3 </a:t>
                      </a:r>
                      <a:r>
                        <a:rPr lang="zh-CN" sz="900"/>
                        <a:t>次完全正常，则进行第三步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 hMerge="1">
                  <a:tcPr/>
                </a:tc>
              </a:tr>
              <a:tr h="218440">
                <a:tc gridSpan="2">
                  <a:txBody>
                    <a:bodyPr/>
                    <a:p>
                      <a:pPr marL="178054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zh-CN" sz="900"/>
                        <a:t>第三步饮一杯水（量约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60 mL </a:t>
                      </a:r>
                      <a:r>
                        <a:rPr lang="zh-CN" sz="900"/>
                        <a:t>）（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5 </a:t>
                      </a:r>
                      <a:r>
                        <a:rPr lang="zh-CN" sz="900"/>
                        <a:t>～</a:t>
                      </a:r>
                      <a:r>
                        <a:rPr lang="zh-CN" altLang="en-US" sz="900"/>
                        <a:t> </a:t>
                      </a:r>
                      <a:r>
                        <a:rPr lang="en-US" altLang="zh-CN" sz="900"/>
                        <a:t>12 </a:t>
                      </a:r>
                      <a:r>
                        <a:rPr lang="zh-CN" sz="900"/>
                        <a:t>分）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 hMerge="1">
                  <a:tcPr/>
                </a:tc>
              </a:tr>
              <a:tr h="218440">
                <a:tc>
                  <a:txBody>
                    <a:bodyPr/>
                    <a:p>
                      <a:pPr marL="6223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14.  </a:t>
                      </a:r>
                      <a:r>
                        <a:rPr lang="zh-CN" sz="900"/>
                        <a:t>能否全部饮完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是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否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9075">
                <a:tc>
                  <a:txBody>
                    <a:bodyPr/>
                    <a:p>
                      <a:pPr marL="6223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15.  </a:t>
                      </a:r>
                      <a:r>
                        <a:rPr lang="zh-CN" sz="900"/>
                        <a:t>吞咽中或后咳嗽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无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有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8440">
                <a:tc>
                  <a:txBody>
                    <a:bodyPr/>
                    <a:p>
                      <a:pPr marL="6223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16.  </a:t>
                      </a:r>
                      <a:r>
                        <a:rPr lang="zh-CN" sz="900"/>
                        <a:t>吞咽中或吞咽后喘鸣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无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有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8440">
                <a:tc>
                  <a:txBody>
                    <a:bodyPr/>
                    <a:p>
                      <a:pPr marL="6223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17.  </a:t>
                      </a:r>
                      <a:r>
                        <a:rPr lang="zh-CN" sz="900"/>
                        <a:t>吞咽后喉功能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正常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减弱或声音嘶哑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3= </a:t>
                      </a:r>
                      <a:r>
                        <a:rPr lang="zh-CN" sz="900"/>
                        <a:t>发音不能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19075">
                <a:tc>
                  <a:txBody>
                    <a:bodyPr/>
                    <a:p>
                      <a:pPr marL="6223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18.  </a:t>
                      </a:r>
                      <a:r>
                        <a:rPr lang="zh-CN" sz="900"/>
                        <a:t>误咽是否存在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635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/>
                        <a:t>1= </a:t>
                      </a:r>
                      <a:r>
                        <a:rPr lang="zh-CN" sz="900"/>
                        <a:t>无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2= </a:t>
                      </a:r>
                      <a:r>
                        <a:rPr lang="zh-CN" sz="900"/>
                        <a:t>可能</a:t>
                      </a:r>
                      <a:r>
                        <a:rPr lang="zh-CN" altLang="en-US" sz="900"/>
                        <a:t>  </a:t>
                      </a:r>
                      <a:r>
                        <a:rPr lang="en-US" altLang="zh-CN" sz="900"/>
                        <a:t>3=  </a:t>
                      </a:r>
                      <a:r>
                        <a:rPr lang="zh-CN" sz="900"/>
                        <a:t>有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</a:tr>
              <a:tr h="223520">
                <a:tc gridSpan="2">
                  <a:txBody>
                    <a:bodyPr/>
                    <a:p>
                      <a:pPr marL="5238115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zh-CN" sz="900"/>
                        <a:t>合计</a:t>
                      </a:r>
                      <a:r>
                        <a:rPr lang="zh-CN" altLang="en-US" sz="900"/>
                        <a:t>    </a:t>
                      </a:r>
                      <a:r>
                        <a:rPr lang="zh-CN" sz="900"/>
                        <a:t>分</a:t>
                      </a:r>
                      <a:endParaRPr lang="zh-CN" sz="900"/>
                    </a:p>
                  </a:txBody>
                  <a:tcPr marL="0" marR="0" marT="0" marB="0" anchor="t" anchorCtr="0"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54" name="文本框 53"/>
          <p:cNvSpPr txBox="1"/>
          <p:nvPr/>
        </p:nvSpPr>
        <p:spPr>
          <a:xfrm>
            <a:off x="639445" y="1614170"/>
            <a:ext cx="30270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/>
              <a:t>Standardized Swallowing Assessment </a:t>
            </a:r>
            <a:r>
              <a:rPr lang="zh-CN" altLang="en-US" sz="1600"/>
              <a:t>，</a:t>
            </a:r>
            <a:r>
              <a:rPr lang="en-US" altLang="zh-CN" sz="1600"/>
              <a:t>SSA</a:t>
            </a:r>
            <a:endParaRPr lang="zh-CN" altLang="en-US" sz="1600"/>
          </a:p>
        </p:txBody>
      </p:sp>
      <p:sp>
        <p:nvSpPr>
          <p:cNvPr id="55" name="文本框 54"/>
          <p:cNvSpPr txBox="1"/>
          <p:nvPr/>
        </p:nvSpPr>
        <p:spPr>
          <a:xfrm>
            <a:off x="299085" y="6000115"/>
            <a:ext cx="5381625" cy="829945"/>
          </a:xfrm>
          <a:prstGeom prst="rect">
            <a:avLst/>
          </a:prstGeom>
          <a:solidFill>
            <a:srgbClr val="597D5A"/>
          </a:solidFill>
        </p:spPr>
        <p:txBody>
          <a:bodyPr wrap="square" rtlCol="0">
            <a:spAutoFit/>
          </a:bodyPr>
          <a:p>
            <a:r>
              <a:rPr lang="zh-CN" altLang="en-US" sz="1600">
                <a:solidFill>
                  <a:schemeClr val="bg1"/>
                </a:solidFill>
                <a:sym typeface="+mn-ea"/>
              </a:rPr>
              <a:t>是一种床旁吞咽功能筛查工具，操作简单、安全、经济，具有高敏感性和高特异性。老年人容易接受，对无症状性误吸也有良好的诊断价值。</a:t>
            </a:r>
            <a:endParaRPr lang="zh-CN" altLang="en-US" sz="1600">
              <a:solidFill>
                <a:schemeClr val="bg1"/>
              </a:solidFill>
              <a:sym typeface="+mn-ea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吞咽障碍筛查：洼田饮水试验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装饰  9"/>
          <p:cNvSpPr>
            <a:spLocks noGrp="1"/>
          </p:cNvSpPr>
          <p:nvPr>
            <p:ph type="body" idx="16395"/>
            <p:custDataLst>
              <p:tags r:id="rId2"/>
            </p:custDataLst>
          </p:nvPr>
        </p:nvSpPr>
        <p:spPr>
          <a:xfrm>
            <a:off x="6248400" y="1524000"/>
            <a:ext cx="5334000" cy="2209800"/>
          </a:xfrm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装饰  0"/>
          <p:cNvSpPr>
            <a:spLocks noGrp="1"/>
          </p:cNvSpPr>
          <p:nvPr>
            <p:ph type="body" idx="16396"/>
            <p:custDataLst>
              <p:tags r:id="rId3"/>
            </p:custDataLst>
          </p:nvPr>
        </p:nvSpPr>
        <p:spPr>
          <a:xfrm>
            <a:off x="6425565" y="1765300"/>
            <a:ext cx="914400" cy="914400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5" name="图片占位符 24"/>
          <p:cNvPicPr/>
          <p:nvPr>
            <p:ph type="pic" idx="16394"/>
            <p:custDataLst>
              <p:tags r:id="rId4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38925" y="1978660"/>
            <a:ext cx="487680" cy="487680"/>
          </a:xfrm>
          <a:prstGeom prst="rect">
            <a:avLst/>
          </a:prstGeom>
        </p:spPr>
      </p:pic>
      <p:sp>
        <p:nvSpPr>
          <p:cNvPr id="6" name="文本占位符 5"/>
          <p:cNvSpPr>
            <a:spLocks noGrp="1"/>
          </p:cNvSpPr>
          <p:nvPr>
            <p:ph type="body" idx="16386"/>
            <p:custDataLst>
              <p:tags r:id="rId7"/>
            </p:custDataLst>
          </p:nvPr>
        </p:nvSpPr>
        <p:spPr>
          <a:xfrm>
            <a:off x="7467600" y="1765300"/>
            <a:ext cx="3556000" cy="406400"/>
          </a:xfrm>
        </p:spPr>
        <p:txBody>
          <a:bodyPr>
            <a:normAutofit/>
          </a:bodyPr>
          <a:p>
            <a:r>
              <a:rPr lang="zh-CN" altLang="en-US" b="1">
                <a:solidFill>
                  <a:schemeClr val="tx1"/>
                </a:solidFill>
              </a:rPr>
              <a:t>洼田饮水试验简介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idx="16387"/>
            <p:custDataLst>
              <p:tags r:id="rId8"/>
            </p:custDataLst>
          </p:nvPr>
        </p:nvSpPr>
        <p:spPr>
          <a:xfrm>
            <a:off x="7467600" y="2466340"/>
            <a:ext cx="3556000" cy="1219200"/>
          </a:xfrm>
        </p:spPr>
        <p:txBody>
          <a:bodyPr>
            <a:normAutofit/>
          </a:bodyPr>
          <a:p>
            <a:r>
              <a:rPr lang="zh-CN" altLang="en-US" sz="1400">
                <a:solidFill>
                  <a:schemeClr val="tx1"/>
                </a:solidFill>
              </a:rPr>
              <a:t>洼田饮水试验1982年由日本洼田俊夫提出，通过让受试者喝下2～3mL水及30mL水，观察记录相关情况，以筛查老年人吞咽障碍及其程度。</a:t>
            </a: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13" name="装饰  9"/>
          <p:cNvSpPr>
            <a:spLocks noGrp="1"/>
          </p:cNvSpPr>
          <p:nvPr>
            <p:ph type="body" idx="16401"/>
            <p:custDataLst>
              <p:tags r:id="rId9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装饰  0"/>
          <p:cNvSpPr>
            <a:spLocks noGrp="1"/>
          </p:cNvSpPr>
          <p:nvPr>
            <p:ph type="body" idx="16402"/>
            <p:custDataLst>
              <p:tags r:id="rId10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6" name="图片占位符 25"/>
          <p:cNvPicPr/>
          <p:nvPr>
            <p:ph type="pic" idx="16400"/>
            <p:custDataLst>
              <p:tags r:id="rId11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27760" y="4493260"/>
            <a:ext cx="487680" cy="487680"/>
          </a:xfrm>
          <a:prstGeom prst="rect">
            <a:avLst/>
          </a:prstGeom>
        </p:spPr>
      </p:pic>
      <p:sp>
        <p:nvSpPr>
          <p:cNvPr id="16" name="文本占位符 15"/>
          <p:cNvSpPr>
            <a:spLocks noGrp="1"/>
          </p:cNvSpPr>
          <p:nvPr>
            <p:ph type="body" idx="16390"/>
            <p:custDataLst>
              <p:tags r:id="rId14"/>
            </p:custDataLst>
          </p:nvPr>
        </p:nvSpPr>
        <p:spPr/>
        <p:txBody>
          <a:bodyPr>
            <a:normAutofit/>
          </a:bodyPr>
          <a:p>
            <a:r>
              <a:rPr lang="zh-CN" altLang="en-US" b="1">
                <a:solidFill>
                  <a:schemeClr val="bg1"/>
                </a:solidFill>
              </a:rPr>
              <a:t>分级标准（核心内容）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7" name="文本占位符 16"/>
          <p:cNvSpPr>
            <a:spLocks noGrp="1"/>
          </p:cNvSpPr>
          <p:nvPr>
            <p:ph type="body" idx="16391"/>
            <p:custDataLst>
              <p:tags r:id="rId15"/>
            </p:custDataLst>
          </p:nvPr>
        </p:nvSpPr>
        <p:spPr/>
        <p:txBody>
          <a:bodyPr>
            <a:normAutofit fontScale="90000" lnSpcReduction="20000"/>
          </a:bodyPr>
          <a:p>
            <a:r>
              <a:rPr lang="zh-CN" altLang="en-US">
                <a:solidFill>
                  <a:schemeClr val="bg1"/>
                </a:solidFill>
              </a:rPr>
              <a:t>1级：5秒内一次饮完，无呛咳、停顿。2级：超5秒一次饮完或分两次以上饮完，无呛咳、停顿。3级：一次饮完，有呛咳。4级：分两次以上饮完，有呛咳。5级：多次饮完，难以饮完。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装饰  4"/>
          <p:cNvSpPr>
            <a:spLocks noGrp="1"/>
          </p:cNvSpPr>
          <p:nvPr>
            <p:ph type="body" idx="16404"/>
            <p:custDataLst>
              <p:tags r:id="rId16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装饰  5"/>
          <p:cNvSpPr>
            <a:spLocks noGrp="1"/>
          </p:cNvSpPr>
          <p:nvPr>
            <p:ph type="body" idx="16405"/>
            <p:custDataLst>
              <p:tags r:id="rId17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3" name="图片占位符 22"/>
          <p:cNvPicPr/>
          <p:nvPr>
            <p:ph type="pic" idx="16403"/>
            <p:custDataLst>
              <p:tags r:id="rId18"/>
            </p:custDataLst>
          </p:nvPr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766560" y="4493260"/>
            <a:ext cx="487680" cy="487680"/>
          </a:xfrm>
          <a:prstGeom prst="rect">
            <a:avLst/>
          </a:prstGeom>
        </p:spPr>
      </p:pic>
      <p:sp>
        <p:nvSpPr>
          <p:cNvPr id="21" name="文本占位符 20"/>
          <p:cNvSpPr>
            <a:spLocks noGrp="1"/>
          </p:cNvSpPr>
          <p:nvPr>
            <p:ph type="body" idx="16392"/>
            <p:custDataLst>
              <p:tags r:id="rId21"/>
            </p:custDataLst>
          </p:nvPr>
        </p:nvSpPr>
        <p:spPr/>
        <p:txBody>
          <a:bodyPr>
            <a:normAutofit/>
          </a:bodyPr>
          <a:p>
            <a:r>
              <a:rPr lang="zh-CN" altLang="en-US" b="1">
                <a:solidFill>
                  <a:schemeClr val="tx1"/>
                </a:solidFill>
              </a:rPr>
              <a:t>结果判读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22" name="文本占位符 21"/>
          <p:cNvSpPr>
            <a:spLocks noGrp="1"/>
          </p:cNvSpPr>
          <p:nvPr>
            <p:ph type="body" idx="16393"/>
            <p:custDataLst>
              <p:tags r:id="rId22"/>
            </p:custDataLst>
          </p:nvPr>
        </p:nvSpPr>
        <p:spPr/>
        <p:txBody>
          <a:bodyPr>
            <a:normAutofit/>
          </a:bodyPr>
          <a:p>
            <a:r>
              <a:rPr lang="zh-CN" altLang="en-US" sz="1400">
                <a:solidFill>
                  <a:schemeClr val="tx1"/>
                </a:solidFill>
              </a:rPr>
              <a:t>· 1级：正常。
· 2级：可疑吞咽功能异常。
· 3级及以上：确定存在吞咽障碍，存在误吸风险。</a:t>
            </a:r>
            <a:endParaRPr lang="zh-CN" altLang="en-US" sz="1400">
              <a:solidFill>
                <a:schemeClr val="tx1"/>
              </a:solidFill>
            </a:endParaRPr>
          </a:p>
        </p:txBody>
      </p:sp>
    </p:spTree>
    <p:custDataLst>
      <p:tags r:id="rId2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>
          <a:xfrm>
            <a:off x="492760" y="451485"/>
            <a:ext cx="3429000" cy="81153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吞咽障碍筛查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装饰  0"/>
          <p:cNvSpPr>
            <a:spLocks noGrp="1"/>
          </p:cNvSpPr>
          <p:nvPr>
            <p:ph type="body" idx="16389"/>
            <p:custDataLst>
              <p:tags r:id="rId2"/>
            </p:custDataLst>
          </p:nvPr>
        </p:nvSpPr>
        <p:spPr>
          <a:xfrm>
            <a:off x="6070600" y="4227830"/>
            <a:ext cx="50800" cy="1422400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6"/>
            <p:custDataLst>
              <p:tags r:id="rId3"/>
            </p:custDataLst>
          </p:nvPr>
        </p:nvSpPr>
        <p:spPr>
          <a:xfrm>
            <a:off x="6121400" y="451485"/>
            <a:ext cx="4514215" cy="406400"/>
          </a:xfrm>
        </p:spPr>
        <p:txBody>
          <a:bodyPr>
            <a:normAutofit fontScale="80000"/>
          </a:bodyPr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EAT-10（</a:t>
            </a:r>
            <a:r>
              <a:rPr lang="en-US" altLang="zh-CN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Eating Assessment Tool - 10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7"/>
            <p:custDataLst>
              <p:tags r:id="rId4"/>
            </p:custDataLst>
          </p:nvPr>
        </p:nvSpPr>
        <p:spPr>
          <a:xfrm>
            <a:off x="6319520" y="4634230"/>
            <a:ext cx="4883150" cy="914400"/>
          </a:xfrm>
        </p:spPr>
        <p:txBody>
          <a:bodyPr>
            <a:normAutofit lnSpcReduction="10000"/>
          </a:bodyPr>
          <a:p>
            <a:r>
              <a:rPr lang="zh-CN" altLang="en-US">
                <a:solidFill>
                  <a:srgbClr val="CF712C"/>
                </a:solidFill>
              </a:rPr>
              <a:t>EAT-10是吞咽障碍筛查量表，含10个问题，5级评分，≥3分提示吞咽效率和安全可能存在问题。</a:t>
            </a:r>
            <a:endParaRPr lang="zh-CN" altLang="en-US">
              <a:solidFill>
                <a:srgbClr val="CF712C"/>
              </a:solidFill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5"/>
            </p:custDataLst>
          </p:nvPr>
        </p:nvGraphicFramePr>
        <p:xfrm>
          <a:off x="6079490" y="1936115"/>
          <a:ext cx="5122545" cy="2291080"/>
        </p:xfrm>
        <a:graphic>
          <a:graphicData uri="http://schemas.openxmlformats.org/drawingml/2006/table">
            <a:tbl>
              <a:tblPr/>
              <a:tblGrid>
                <a:gridCol w="2044065"/>
                <a:gridCol w="614680"/>
                <a:gridCol w="614680"/>
                <a:gridCol w="615315"/>
                <a:gridCol w="614680"/>
                <a:gridCol w="619125"/>
              </a:tblGrid>
              <a:tr h="206375">
                <a:tc>
                  <a:txBody>
                    <a:bodyPr/>
                    <a:p>
                      <a:pPr marL="1064895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问题</a:t>
                      </a:r>
                      <a:endParaRPr lang="zh-CN" sz="900">
                        <a:solidFill>
                          <a:srgbClr val="231F2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1F4FC"/>
                    </a:solidFill>
                  </a:tcPr>
                </a:tc>
                <a:tc>
                  <a:txBody>
                    <a:bodyPr/>
                    <a:p>
                      <a:pPr marL="196215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0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没有</a:t>
                      </a:r>
                      <a:endParaRPr lang="zh-CN" sz="900">
                        <a:solidFill>
                          <a:srgbClr val="231F2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1F4FC"/>
                    </a:solidFill>
                  </a:tcPr>
                </a:tc>
                <a:tc>
                  <a:txBody>
                    <a:bodyPr/>
                    <a:p>
                      <a:pPr marL="20701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轻度</a:t>
                      </a:r>
                      <a:endParaRPr lang="zh-CN" sz="900">
                        <a:solidFill>
                          <a:srgbClr val="231F2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1F4FC"/>
                    </a:solidFill>
                  </a:tcPr>
                </a:tc>
                <a:tc>
                  <a:txBody>
                    <a:bodyPr/>
                    <a:p>
                      <a:pPr marL="19685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中度</a:t>
                      </a:r>
                      <a:endParaRPr lang="zh-CN" sz="900">
                        <a:solidFill>
                          <a:srgbClr val="231F2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1F4FC"/>
                    </a:solidFill>
                  </a:tcPr>
                </a:tc>
                <a:tc>
                  <a:txBody>
                    <a:bodyPr/>
                    <a:p>
                      <a:pPr marL="200025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3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重度</a:t>
                      </a:r>
                      <a:endParaRPr lang="zh-CN" sz="900">
                        <a:solidFill>
                          <a:srgbClr val="231F2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1F4FC"/>
                    </a:solidFill>
                  </a:tcPr>
                </a:tc>
                <a:tc>
                  <a:txBody>
                    <a:bodyPr/>
                    <a:p>
                      <a:pPr marL="198755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4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严重</a:t>
                      </a:r>
                      <a:endParaRPr lang="zh-CN" sz="900">
                        <a:solidFill>
                          <a:srgbClr val="231F2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1F4FC"/>
                    </a:solidFill>
                  </a:tcPr>
                </a:tc>
              </a:tr>
              <a:tr h="208280">
                <a:tc>
                  <a:txBody>
                    <a:bodyPr/>
                    <a:p>
                      <a:pPr marL="6223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1.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我的吞咽问题已经使我的体重减轻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7645">
                <a:tc>
                  <a:txBody>
                    <a:bodyPr/>
                    <a:p>
                      <a:pPr marL="51435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2.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我的吞咽问题影响我在外就餐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8280">
                <a:tc>
                  <a:txBody>
                    <a:bodyPr/>
                    <a:p>
                      <a:pPr marL="5334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3.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吞咽液体费力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7010">
                <a:tc>
                  <a:txBody>
                    <a:bodyPr/>
                    <a:p>
                      <a:pPr marL="5080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4.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吞咽固体费力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550">
                <a:tc>
                  <a:txBody>
                    <a:bodyPr/>
                    <a:p>
                      <a:pPr marL="5461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5.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吞咽药片（丸）费力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7645">
                <a:tc>
                  <a:txBody>
                    <a:bodyPr/>
                    <a:p>
                      <a:pPr marL="53975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6.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吞咽时有疼痛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7645">
                <a:tc>
                  <a:txBody>
                    <a:bodyPr/>
                    <a:p>
                      <a:pPr marL="5334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7.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我的吞咽问题影响我享用食物的快感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8280">
                <a:tc>
                  <a:txBody>
                    <a:bodyPr/>
                    <a:p>
                      <a:pPr marL="5588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8.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我吞咽时有食物卡在喉咙里的感觉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7010">
                <a:tc>
                  <a:txBody>
                    <a:bodyPr/>
                    <a:p>
                      <a:pPr marL="5334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9.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我吃东西时会咳嗽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3360">
                <a:tc>
                  <a:txBody>
                    <a:bodyPr/>
                    <a:p>
                      <a:pPr marL="62230" indent="0" algn="l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10.</a:t>
                      </a:r>
                      <a:r>
                        <a:rPr lang="en-US" altLang="zh-CN" sz="900">
                          <a:solidFill>
                            <a:srgbClr val="231F2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我吞咽时感到紧张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6070600" y="1129982"/>
            <a:ext cx="5080000" cy="583565"/>
          </a:xfrm>
          <a:prstGeom prst="rect">
            <a:avLst/>
          </a:prstGeom>
        </p:spPr>
        <p:txBody>
          <a:bodyPr>
            <a:spAutoFit/>
          </a:bodyPr>
          <a:p>
            <a:pPr defTabSz="266700"/>
            <a:r>
              <a:rPr lang="zh-CN" altLang="en-US" sz="1600">
                <a:solidFill>
                  <a:srgbClr val="231F20"/>
                </a:solidFill>
                <a:latin typeface="Arial" panose="020B0604020202020204"/>
                <a:ea typeface="Arial" panose="020B0604020202020204"/>
              </a:rPr>
              <a:t>老年人可以自行填写问卷，操作相对简便，能够快速了解老年人的吞咽问题。</a:t>
            </a:r>
            <a:endParaRPr lang="zh-CN" altLang="en-US" sz="1600">
              <a:solidFill>
                <a:srgbClr val="231F20"/>
              </a:solidFill>
              <a:latin typeface="Arial" panose="020B0604020202020204"/>
              <a:ea typeface="Arial" panose="020B0604020202020204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6228080" y="3942715"/>
            <a:ext cx="5354320" cy="1901190"/>
          </a:xfrm>
          <a:prstGeom prst="rect">
            <a:avLst/>
          </a:prstGeom>
          <a:solidFill>
            <a:srgbClr val="9E3537"/>
          </a:solidFill>
          <a:ln>
            <a:solidFill>
              <a:srgbClr val="9E3537"/>
            </a:solidFill>
          </a:ln>
        </p:spPr>
        <p:txBody>
          <a:bodyPr wrap="square" rtlCol="0">
            <a:no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"/>
            </a:pPr>
            <a:endParaRPr lang="zh-CN" altLang="en-US" dirty="0">
              <a:solidFill>
                <a:schemeClr val="bg1"/>
              </a:solidFill>
              <a:latin typeface="MiSans Normal" panose="00000500000000000000" pitchFamily="2" charset="-122"/>
              <a:ea typeface="MiSans Normal" panose="00000500000000000000" pitchFamily="2" charset="-122"/>
              <a:cs typeface="+mn-ea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28715" y="1377315"/>
            <a:ext cx="5353685" cy="1827530"/>
          </a:xfrm>
          <a:prstGeom prst="rect">
            <a:avLst/>
          </a:prstGeom>
          <a:solidFill>
            <a:srgbClr val="417F54"/>
          </a:solidFill>
        </p:spPr>
        <p:txBody>
          <a:bodyPr wrap="square">
            <a:no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endParaRPr lang="zh-CN" altLang="en-US" dirty="0">
              <a:solidFill>
                <a:schemeClr val="bg1"/>
              </a:solidFill>
              <a:latin typeface="MiSans Normal" panose="00000500000000000000" pitchFamily="2" charset="-122"/>
              <a:ea typeface="MiSans Normal" panose="00000500000000000000" pitchFamily="2" charset="-122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吞咽障碍筛查：容积 - 黏度吞咽测试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6388"/>
            <p:custDataLst>
              <p:tags r:id="rId2"/>
            </p:custDataLst>
          </p:nvPr>
        </p:nvSpPr>
        <p:spPr>
          <a:xfrm>
            <a:off x="6187440" y="1376045"/>
            <a:ext cx="723900" cy="609600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01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idx="16386"/>
            <p:custDataLst>
              <p:tags r:id="rId3"/>
            </p:custDataLst>
          </p:nvPr>
        </p:nvSpPr>
        <p:spPr>
          <a:xfrm>
            <a:off x="7228840" y="1477645"/>
            <a:ext cx="4292600" cy="406400"/>
          </a:xfrm>
        </p:spPr>
        <p:txBody>
          <a:bodyPr>
            <a:normAutofit/>
          </a:bodyPr>
          <a:p>
            <a:r>
              <a:rPr lang="zh-CN" altLang="en-US" b="1">
                <a:solidFill>
                  <a:schemeClr val="bg1"/>
                </a:solidFill>
              </a:rPr>
              <a:t>容积-黏度吞咽测试简介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7"/>
            <p:custDataLst>
              <p:tags r:id="rId4"/>
            </p:custDataLst>
          </p:nvPr>
        </p:nvSpPr>
        <p:spPr>
          <a:xfrm>
            <a:off x="7167880" y="1985645"/>
            <a:ext cx="4292600" cy="12192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bg1"/>
                </a:solidFill>
              </a:rPr>
              <a:t>容积-黏度吞咽测试（V-VST）通过不同稠度和容积食物评估老年人吞咽有效性和安全性，可提供饮食建议，增加筛查工具应用价值。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idx="16394"/>
            <p:custDataLst>
              <p:tags r:id="rId5"/>
            </p:custDataLst>
          </p:nvPr>
        </p:nvSpPr>
        <p:spPr>
          <a:xfrm>
            <a:off x="6228080" y="3972560"/>
            <a:ext cx="723900" cy="609600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0</a:t>
            </a:r>
            <a:r>
              <a:rPr lang="en-US" altLang="zh-CN">
                <a:solidFill>
                  <a:schemeClr val="bg1"/>
                </a:solidFill>
              </a:rPr>
              <a:t>2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6392"/>
            <p:custDataLst>
              <p:tags r:id="rId6"/>
            </p:custDataLst>
          </p:nvPr>
        </p:nvSpPr>
        <p:spPr>
          <a:xfrm>
            <a:off x="7167880" y="3972560"/>
            <a:ext cx="4292600" cy="406400"/>
          </a:xfrm>
        </p:spPr>
        <p:txBody>
          <a:bodyPr>
            <a:normAutofit/>
          </a:bodyPr>
          <a:p>
            <a:r>
              <a:rPr lang="zh-CN" altLang="en-US" b="1">
                <a:solidFill>
                  <a:schemeClr val="bg1"/>
                </a:solidFill>
              </a:rPr>
              <a:t>测试过程描述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idx="16393"/>
            <p:custDataLst>
              <p:tags r:id="rId7"/>
            </p:custDataLst>
          </p:nvPr>
        </p:nvSpPr>
        <p:spPr>
          <a:xfrm>
            <a:off x="7167880" y="4516755"/>
            <a:ext cx="4292600" cy="1219200"/>
          </a:xfrm>
        </p:spPr>
        <p:txBody>
          <a:bodyPr>
            <a:normAutofit lnSpcReduction="10000"/>
          </a:bodyPr>
          <a:p>
            <a:r>
              <a:rPr lang="zh-CN" altLang="en-US">
                <a:solidFill>
                  <a:schemeClr val="bg1"/>
                </a:solidFill>
              </a:rPr>
              <a:t>准备不同容积（5mL、10mL、20mL）和黏度（低、中、高稠度）的食物液体，让老年人依次吞咽不同组合，观察其吞咽情况（口腔残留、咽部残留、咳嗽、音质改变等）。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343650" y="3942715"/>
            <a:ext cx="5354320" cy="1901190"/>
          </a:xfrm>
          <a:prstGeom prst="rect">
            <a:avLst/>
          </a:prstGeom>
          <a:solidFill>
            <a:srgbClr val="9E3537"/>
          </a:solidFill>
          <a:ln>
            <a:solidFill>
              <a:srgbClr val="9E3537"/>
            </a:solidFill>
          </a:ln>
        </p:spPr>
        <p:txBody>
          <a:bodyPr wrap="square" rtlCol="0">
            <a:no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"/>
            </a:pPr>
            <a:endParaRPr lang="zh-CN" altLang="en-US" dirty="0">
              <a:solidFill>
                <a:schemeClr val="bg1"/>
              </a:solidFill>
              <a:latin typeface="MiSans Normal" panose="00000500000000000000" pitchFamily="2" charset="-122"/>
              <a:ea typeface="MiSans Normal" panose="00000500000000000000" pitchFamily="2" charset="-122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43650" y="1377315"/>
            <a:ext cx="5353685" cy="2051685"/>
          </a:xfrm>
          <a:prstGeom prst="rect">
            <a:avLst/>
          </a:prstGeom>
          <a:solidFill>
            <a:srgbClr val="417F54"/>
          </a:solidFill>
        </p:spPr>
        <p:txBody>
          <a:bodyPr wrap="square">
            <a:no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endParaRPr lang="zh-CN" altLang="en-US" dirty="0">
              <a:solidFill>
                <a:schemeClr val="bg1"/>
              </a:solidFill>
              <a:latin typeface="MiSans Normal" panose="00000500000000000000" pitchFamily="2" charset="-122"/>
              <a:ea typeface="MiSans Normal" panose="00000500000000000000" pitchFamily="2" charset="-122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吞咽障碍筛查：容积 - 黏度吞咽测试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91"/>
            <p:custDataLst>
              <p:tags r:id="rId2"/>
            </p:custDataLst>
          </p:nvPr>
        </p:nvSpPr>
        <p:spPr>
          <a:xfrm>
            <a:off x="6343650" y="1752600"/>
            <a:ext cx="723900" cy="609600"/>
          </a:xfrm>
        </p:spPr>
        <p:txBody>
          <a:bodyPr/>
          <a:p>
            <a:r>
              <a:rPr lang="zh-CN" altLang="en-US" b="1">
                <a:solidFill>
                  <a:schemeClr val="bg1"/>
                </a:solidFill>
              </a:rPr>
              <a:t>0</a:t>
            </a:r>
            <a:r>
              <a:rPr lang="en-US" altLang="zh-CN" b="1">
                <a:solidFill>
                  <a:schemeClr val="bg1"/>
                </a:solidFill>
              </a:rPr>
              <a:t>3</a:t>
            </a:r>
            <a:endParaRPr lang="en-US" altLang="zh-CN" b="1">
              <a:solidFill>
                <a:schemeClr val="bg1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idx="16389"/>
            <p:custDataLst>
              <p:tags r:id="rId3"/>
            </p:custDataLst>
          </p:nvPr>
        </p:nvSpPr>
        <p:spPr>
          <a:xfrm>
            <a:off x="7289800" y="1676400"/>
            <a:ext cx="4292600" cy="406400"/>
          </a:xfrm>
        </p:spPr>
        <p:txBody>
          <a:bodyPr>
            <a:normAutofit/>
          </a:bodyPr>
          <a:p>
            <a:r>
              <a:rPr lang="zh-CN" altLang="en-US" b="1">
                <a:solidFill>
                  <a:schemeClr val="bg1"/>
                </a:solidFill>
              </a:rPr>
              <a:t>安全性与有效性指标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6390"/>
            <p:custDataLst>
              <p:tags r:id="rId4"/>
            </p:custDataLst>
          </p:nvPr>
        </p:nvSpPr>
        <p:spPr>
          <a:xfrm>
            <a:off x="7289800" y="2133600"/>
            <a:ext cx="4292600" cy="12192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bg1"/>
                </a:solidFill>
              </a:rPr>
              <a:t>安全性指标：咳嗽、音质改变、血氧饱和度下降。有效性指标：唇部闭合不全、口腔残留、咽部残留、分次吞咽。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idx="16397"/>
            <p:custDataLst>
              <p:tags r:id="rId5"/>
            </p:custDataLst>
          </p:nvPr>
        </p:nvSpPr>
        <p:spPr/>
        <p:txBody>
          <a:bodyPr/>
          <a:p>
            <a:r>
              <a:rPr lang="zh-CN" altLang="en-US" b="1">
                <a:solidFill>
                  <a:schemeClr val="bg1"/>
                </a:solidFill>
              </a:rPr>
              <a:t>04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idx="16395"/>
            <p:custDataLst>
              <p:tags r:id="rId6"/>
            </p:custDataLst>
          </p:nvPr>
        </p:nvSpPr>
        <p:spPr/>
        <p:txBody>
          <a:bodyPr>
            <a:normAutofit/>
          </a:bodyPr>
          <a:p>
            <a:r>
              <a:rPr lang="zh-CN" altLang="en-US" b="1">
                <a:solidFill>
                  <a:schemeClr val="bg1"/>
                </a:solidFill>
              </a:rPr>
              <a:t>判断吞咽功能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idx="16396"/>
            <p:custDataLst>
              <p:tags r:id="rId7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bg1"/>
                </a:solidFill>
              </a:rPr>
              <a:t>根据老年人的表现，判断其吞咽功能是否正常，以及最适合的食物容积和黏稠度。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2" descr="7b0a20202020227461726765744d6f64756c65223a202270726f636573734f6e6c696e65466f6e7473220a7d0a"/>
          <p:cNvSpPr txBox="1"/>
          <p:nvPr>
            <p:custDataLst>
              <p:tags r:id="rId1"/>
            </p:custDataLst>
          </p:nvPr>
        </p:nvSpPr>
        <p:spPr>
          <a:xfrm>
            <a:off x="2013585" y="1765935"/>
            <a:ext cx="8164830" cy="1141730"/>
          </a:xfrm>
          <a:prstGeom prst="rect">
            <a:avLst/>
          </a:prstGeom>
          <a:noFill/>
        </p:spPr>
        <p:txBody>
          <a:bodyPr wrap="square" rtlCol="0">
            <a:normAutofit fontScale="8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baseline="0" dirty="0">
                <a:solidFill>
                  <a:srgbClr val="467959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MiSans Normal" panose="00000500000000000000" pitchFamily="2" charset="-122"/>
              </a:rPr>
              <a:t>老年人进食的评估与康复训练</a:t>
            </a:r>
            <a:endParaRPr kumimoji="0" lang="zh-CN" altLang="en-US" sz="6000" b="1" i="0" baseline="0" dirty="0">
              <a:solidFill>
                <a:srgbClr val="467959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MiSans Normal" panose="00000500000000000000" pitchFamily="2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营养风险评估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装饰  0"/>
          <p:cNvSpPr>
            <a:spLocks noGrp="1"/>
          </p:cNvSpPr>
          <p:nvPr>
            <p:ph type="body" idx="16399"/>
            <p:custDataLst>
              <p:tags r:id="rId2"/>
            </p:custDataLst>
          </p:nvPr>
        </p:nvSpPr>
        <p:spPr>
          <a:xfrm>
            <a:off x="609600" y="1270000"/>
            <a:ext cx="50800" cy="1727200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6388"/>
            <p:custDataLst>
              <p:tags r:id="rId3"/>
            </p:custDataLst>
          </p:nvPr>
        </p:nvSpPr>
        <p:spPr>
          <a:xfrm>
            <a:off x="874395" y="1223010"/>
            <a:ext cx="2006600" cy="406400"/>
          </a:xfrm>
        </p:spPr>
        <p:txBody>
          <a:bodyPr>
            <a:normAutofit fontScale="90000"/>
          </a:bodyPr>
          <a:p>
            <a:r>
              <a:rPr lang="zh-CN" altLang="en-US">
                <a:solidFill>
                  <a:schemeClr val="tx1"/>
                </a:solidFill>
              </a:rPr>
              <a:t>老年人进食问题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idx="16389"/>
            <p:custDataLst>
              <p:tags r:id="rId4"/>
            </p:custDataLst>
          </p:nvPr>
        </p:nvSpPr>
        <p:spPr>
          <a:xfrm>
            <a:off x="874395" y="1709420"/>
            <a:ext cx="2338705" cy="1035050"/>
          </a:xfrm>
          <a:ln w="22225" cmpd="sng">
            <a:solidFill>
              <a:schemeClr val="accent1">
                <a:shade val="50000"/>
              </a:schemeClr>
            </a:solidFill>
            <a:prstDash val="sysDot"/>
          </a:ln>
        </p:spPr>
        <p:txBody>
          <a:bodyPr>
            <a:noAutofit/>
          </a:bodyPr>
          <a:p>
            <a:r>
              <a:rPr lang="zh-CN" altLang="en-US" sz="1800">
                <a:solidFill>
                  <a:schemeClr val="tx1"/>
                </a:solidFill>
              </a:rPr>
              <a:t>影响营养摄入，需关注并进行营养风险评估以预防不良临床结局。</a:t>
            </a:r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" name="装饰  6"/>
          <p:cNvSpPr>
            <a:spLocks noGrp="1"/>
          </p:cNvSpPr>
          <p:nvPr>
            <p:ph type="body" idx="16401"/>
            <p:custDataLst>
              <p:tags r:id="rId5"/>
            </p:custDataLst>
          </p:nvPr>
        </p:nvSpPr>
        <p:spPr>
          <a:xfrm>
            <a:off x="5740400" y="2565400"/>
            <a:ext cx="50800" cy="1727200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idx="16390"/>
            <p:custDataLst>
              <p:tags r:id="rId6"/>
            </p:custDataLst>
          </p:nvPr>
        </p:nvSpPr>
        <p:spPr/>
        <p:txBody>
          <a:bodyPr>
            <a:normAutofit/>
          </a:bodyPr>
          <a:p>
            <a:r>
              <a:rPr lang="zh-CN" altLang="en-US" sz="2200">
                <a:solidFill>
                  <a:schemeClr val="tx1"/>
                </a:solidFill>
              </a:rPr>
              <a:t>第一步</a:t>
            </a:r>
            <a:endParaRPr lang="zh-CN" altLang="en-US" sz="2200">
              <a:solidFill>
                <a:schemeClr val="tx1"/>
              </a:solidFill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idx="16391"/>
            <p:custDataLst>
              <p:tags r:id="rId7"/>
            </p:custDataLst>
          </p:nvPr>
        </p:nvSpPr>
        <p:spPr>
          <a:xfrm>
            <a:off x="5994400" y="2438400"/>
            <a:ext cx="5094605" cy="2105660"/>
          </a:xfrm>
          <a:ln w="25400">
            <a:solidFill>
              <a:schemeClr val="accent1"/>
            </a:solidFill>
            <a:prstDash val="sysDot"/>
          </a:ln>
        </p:spPr>
        <p:txBody>
          <a:bodyPr>
            <a:normAutofit fontScale="25000"/>
          </a:bodyPr>
          <a:p>
            <a:r>
              <a:rPr lang="zh-CN" altLang="en-US" sz="7200">
                <a:solidFill>
                  <a:schemeClr val="tx1"/>
                </a:solidFill>
              </a:rPr>
              <a:t>初步筛查（问4个问题）
询问或评估以下任一情况：</a:t>
            </a:r>
            <a:endParaRPr lang="zh-CN" altLang="en-US" sz="720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7200">
                <a:sym typeface="+mn-ea"/>
              </a:rPr>
              <a:t>BMI是否 &lt; 18.5？</a:t>
            </a:r>
            <a:endParaRPr lang="zh-CN" altLang="en-US" sz="7200">
              <a:sym typeface="+mn-ea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en-US" altLang="zh-CN" sz="7200">
                <a:sym typeface="+mn-ea"/>
              </a:rPr>
              <a:t>3</a:t>
            </a:r>
            <a:r>
              <a:rPr lang="zh-CN" altLang="en-US" sz="7200">
                <a:sym typeface="+mn-ea"/>
              </a:rPr>
              <a:t>个月内体重下降 &gt;5%，或6个月内 &gt;10%？</a:t>
            </a:r>
            <a:endParaRPr lang="zh-CN" altLang="en-US" sz="7200">
              <a:sym typeface="+mn-ea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7200">
                <a:sym typeface="+mn-ea"/>
              </a:rPr>
              <a:t>一周内进食量</a:t>
            </a:r>
            <a:r>
              <a:rPr lang="zh-CN" altLang="en-US" sz="7200">
                <a:sym typeface="+mn-ea"/>
              </a:rPr>
              <a:t>是否明显减少？</a:t>
            </a:r>
            <a:endParaRPr lang="zh-CN" altLang="en-US" sz="7200">
              <a:sym typeface="+mn-ea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 sz="7200">
                <a:solidFill>
                  <a:schemeClr val="tx1"/>
                </a:solidFill>
              </a:rPr>
              <a:t>疾病状况：是否患有严重疾病？</a:t>
            </a:r>
            <a:endParaRPr lang="zh-CN" altLang="en-US" sz="720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Ø"/>
            </a:pPr>
            <a:endParaRPr lang="zh-CN" altLang="en-US" sz="3200">
              <a:solidFill>
                <a:schemeClr val="tx1"/>
              </a:solidFill>
            </a:endParaRPr>
          </a:p>
          <a:p>
            <a:endParaRPr lang="zh-CN" altLang="en-US" sz="3200">
              <a:solidFill>
                <a:schemeClr val="tx1"/>
              </a:solidFill>
            </a:endParaRPr>
          </a:p>
          <a:p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8" name="文本占位符 17"/>
          <p:cNvSpPr>
            <a:spLocks noGrp="1"/>
          </p:cNvSpPr>
          <p:nvPr>
            <p:ph type="body" idx="16395"/>
            <p:custDataLst>
              <p:tags r:id="rId8"/>
            </p:custDataLst>
          </p:nvPr>
        </p:nvSpPr>
        <p:spPr/>
        <p:txBody>
          <a:bodyPr>
            <a:normAutofit/>
          </a:bodyPr>
          <a:p>
            <a:r>
              <a:rPr lang="zh-CN" altLang="en-US" sz="1400">
                <a:solidFill>
                  <a:schemeClr val="tx1"/>
                </a:solidFill>
              </a:rPr>
              <a:t>3</a:t>
            </a: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840095" y="4707890"/>
            <a:ext cx="55041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结论：若任一答案为</a:t>
            </a:r>
            <a:r>
              <a:rPr lang="en-US" altLang="zh-CN" b="1"/>
              <a:t>“</a:t>
            </a:r>
            <a:r>
              <a:rPr lang="zh-CN" altLang="en-US" b="1"/>
              <a:t>是</a:t>
            </a:r>
            <a:r>
              <a:rPr lang="en-US" altLang="zh-CN" b="1"/>
              <a:t>”</a:t>
            </a:r>
            <a:r>
              <a:rPr lang="zh-CN" altLang="en-US" b="1"/>
              <a:t>，则进入第二步；若全为</a:t>
            </a:r>
            <a:r>
              <a:rPr lang="en-US" altLang="zh-CN" b="1"/>
              <a:t>“</a:t>
            </a:r>
            <a:r>
              <a:rPr lang="zh-CN" altLang="en-US" b="1"/>
              <a:t>否</a:t>
            </a:r>
            <a:r>
              <a:rPr lang="en-US" altLang="zh-CN" b="1"/>
              <a:t>”</a:t>
            </a:r>
            <a:r>
              <a:rPr lang="zh-CN" altLang="en-US" b="1"/>
              <a:t>，可暂不筛查（建议定期复查）。</a:t>
            </a:r>
            <a:endParaRPr lang="zh-CN" altLang="en-US" b="1"/>
          </a:p>
        </p:txBody>
      </p:sp>
    </p:spTree>
    <p:custDataLst>
      <p:tags r:id="rId9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营养风险评估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装饰  2"/>
          <p:cNvSpPr>
            <a:spLocks noGrp="1"/>
          </p:cNvSpPr>
          <p:nvPr>
            <p:ph type="body" idx="16395"/>
            <p:custDataLst>
              <p:tags r:id="rId2"/>
            </p:custDataLst>
          </p:nvPr>
        </p:nvSpPr>
        <p:spPr>
          <a:xfrm>
            <a:off x="4942840" y="1653540"/>
            <a:ext cx="3067050" cy="3977005"/>
          </a:xfrm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idx="16388"/>
            <p:custDataLst>
              <p:tags r:id="rId3"/>
            </p:custDataLst>
          </p:nvPr>
        </p:nvSpPr>
        <p:spPr>
          <a:xfrm>
            <a:off x="5462905" y="1837690"/>
            <a:ext cx="1905000" cy="406400"/>
          </a:xfrm>
        </p:spPr>
        <p:txBody>
          <a:bodyPr>
            <a:normAutofit/>
          </a:bodyPr>
          <a:p>
            <a:pPr algn="ctr"/>
            <a:r>
              <a:rPr lang="zh-CN" altLang="en-US">
                <a:solidFill>
                  <a:schemeClr val="tx1"/>
                </a:solidFill>
              </a:rPr>
              <a:t>第二步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6389"/>
            <p:custDataLst>
              <p:tags r:id="rId4"/>
            </p:custDataLst>
          </p:nvPr>
        </p:nvSpPr>
        <p:spPr>
          <a:xfrm>
            <a:off x="5031105" y="2296795"/>
            <a:ext cx="2877820" cy="3333750"/>
          </a:xfrm>
        </p:spPr>
        <p:txBody>
          <a:bodyPr>
            <a:normAutofit fontScale="50000"/>
          </a:bodyPr>
          <a:p>
            <a:r>
              <a:rPr lang="zh-CN" altLang="en-US" sz="2300">
                <a:solidFill>
                  <a:schemeClr val="tx1"/>
                </a:solidFill>
              </a:rPr>
              <a:t>以下三项评分并累加：</a:t>
            </a:r>
            <a:r>
              <a:rPr lang="en-US" altLang="zh-CN" sz="2300">
                <a:solidFill>
                  <a:schemeClr val="tx1"/>
                </a:solidFill>
              </a:rPr>
              <a:t> 1</a:t>
            </a:r>
            <a:r>
              <a:rPr lang="zh-CN" altLang="en-US" sz="2300">
                <a:solidFill>
                  <a:schemeClr val="tx1"/>
                </a:solidFill>
              </a:rPr>
              <a:t>分</a:t>
            </a:r>
            <a:r>
              <a:rPr lang="en-US" altLang="zh-CN" sz="2300">
                <a:solidFill>
                  <a:schemeClr val="tx1"/>
                </a:solidFill>
              </a:rPr>
              <a:t> 2</a:t>
            </a:r>
            <a:r>
              <a:rPr lang="zh-CN" altLang="en-US" sz="2300">
                <a:solidFill>
                  <a:schemeClr val="tx1"/>
                </a:solidFill>
              </a:rPr>
              <a:t>分</a:t>
            </a:r>
            <a:r>
              <a:rPr lang="en-US" altLang="zh-CN" sz="2300">
                <a:solidFill>
                  <a:schemeClr val="tx1"/>
                </a:solidFill>
              </a:rPr>
              <a:t> 3</a:t>
            </a:r>
            <a:r>
              <a:rPr lang="zh-CN" altLang="en-US" sz="2300">
                <a:solidFill>
                  <a:schemeClr val="tx1"/>
                </a:solidFill>
              </a:rPr>
              <a:t>分</a:t>
            </a:r>
            <a:endParaRPr lang="zh-CN" altLang="en-US" sz="2300">
              <a:solidFill>
                <a:schemeClr val="tx1"/>
              </a:solidFill>
            </a:endParaRPr>
          </a:p>
          <a:p>
            <a:r>
              <a:rPr lang="en-US" altLang="zh-CN" sz="2300">
                <a:solidFill>
                  <a:schemeClr val="tx1"/>
                </a:solidFill>
              </a:rPr>
              <a:t>A. </a:t>
            </a:r>
            <a:r>
              <a:rPr lang="zh-CN" altLang="en-US" sz="2300">
                <a:solidFill>
                  <a:schemeClr val="tx1"/>
                </a:solidFill>
              </a:rPr>
              <a:t>疾病严重程度</a:t>
            </a:r>
            <a:r>
              <a:rPr lang="en-US" altLang="zh-CN" sz="2300">
                <a:solidFill>
                  <a:schemeClr val="tx1"/>
                </a:solidFill>
              </a:rPr>
              <a:t> </a:t>
            </a:r>
            <a:r>
              <a:rPr lang="zh-CN" altLang="en-US" sz="2300">
                <a:solidFill>
                  <a:schemeClr val="tx1"/>
                </a:solidFill>
              </a:rPr>
              <a:t>慢性病急性发作、髋部骨折等</a:t>
            </a:r>
            <a:r>
              <a:rPr lang="en-US" altLang="zh-CN" sz="2300">
                <a:solidFill>
                  <a:schemeClr val="tx1"/>
                </a:solidFill>
              </a:rPr>
              <a:t> </a:t>
            </a:r>
            <a:r>
              <a:rPr lang="zh-CN" altLang="en-US" sz="2300">
                <a:solidFill>
                  <a:schemeClr val="tx1"/>
                </a:solidFill>
              </a:rPr>
              <a:t>腹部大手术、脑卒中、重症肺炎等</a:t>
            </a:r>
            <a:r>
              <a:rPr lang="en-US" altLang="zh-CN" sz="2300">
                <a:solidFill>
                  <a:schemeClr val="tx1"/>
                </a:solidFill>
              </a:rPr>
              <a:t> </a:t>
            </a:r>
            <a:r>
              <a:rPr lang="zh-CN" altLang="en-US" sz="2300">
                <a:solidFill>
                  <a:schemeClr val="tx1"/>
                </a:solidFill>
              </a:rPr>
              <a:t>颅脑损伤、骨髓移植、</a:t>
            </a:r>
            <a:r>
              <a:rPr lang="en-US" altLang="zh-CN" sz="2300">
                <a:solidFill>
                  <a:schemeClr val="tx1"/>
                </a:solidFill>
              </a:rPr>
              <a:t>ICU</a:t>
            </a:r>
            <a:r>
              <a:rPr lang="zh-CN" altLang="en-US" sz="2300">
                <a:solidFill>
                  <a:schemeClr val="tx1"/>
                </a:solidFill>
              </a:rPr>
              <a:t>患者等</a:t>
            </a:r>
            <a:endParaRPr lang="zh-CN" altLang="en-US" sz="2300">
              <a:solidFill>
                <a:schemeClr val="tx1"/>
              </a:solidFill>
            </a:endParaRPr>
          </a:p>
          <a:p>
            <a:r>
              <a:rPr lang="en-US" altLang="zh-CN" sz="2300">
                <a:solidFill>
                  <a:schemeClr val="tx1"/>
                </a:solidFill>
              </a:rPr>
              <a:t>B. </a:t>
            </a:r>
            <a:r>
              <a:rPr lang="zh-CN" altLang="en-US" sz="2300">
                <a:solidFill>
                  <a:schemeClr val="tx1"/>
                </a:solidFill>
              </a:rPr>
              <a:t>营养状态受损</a:t>
            </a:r>
            <a:r>
              <a:rPr lang="en-US" altLang="zh-CN" sz="2300">
                <a:solidFill>
                  <a:schemeClr val="tx1"/>
                </a:solidFill>
              </a:rPr>
              <a:t> </a:t>
            </a:r>
            <a:endParaRPr lang="en-US" altLang="zh-CN" sz="2300">
              <a:solidFill>
                <a:schemeClr val="tx1"/>
              </a:solidFill>
            </a:endParaRPr>
          </a:p>
          <a:p>
            <a:r>
              <a:rPr lang="en-US" altLang="zh-CN" sz="2300">
                <a:solidFill>
                  <a:schemeClr val="tx1"/>
                </a:solidFill>
              </a:rPr>
              <a:t>• 3</a:t>
            </a:r>
            <a:r>
              <a:rPr lang="zh-CN" altLang="en-US" sz="2300">
                <a:solidFill>
                  <a:schemeClr val="tx1"/>
                </a:solidFill>
              </a:rPr>
              <a:t>个月内体重下降</a:t>
            </a:r>
            <a:r>
              <a:rPr lang="en-US" altLang="zh-CN" sz="2300">
                <a:solidFill>
                  <a:schemeClr val="tx1"/>
                </a:solidFill>
              </a:rPr>
              <a:t>5-10%  </a:t>
            </a:r>
            <a:endParaRPr lang="en-US" altLang="zh-CN" sz="2300">
              <a:solidFill>
                <a:schemeClr val="tx1"/>
              </a:solidFill>
            </a:endParaRPr>
          </a:p>
          <a:p>
            <a:r>
              <a:rPr lang="en-US" altLang="zh-CN" sz="2300">
                <a:solidFill>
                  <a:schemeClr val="tx1"/>
                </a:solidFill>
              </a:rPr>
              <a:t>• </a:t>
            </a:r>
            <a:r>
              <a:rPr lang="zh-CN" altLang="en-US" sz="2300">
                <a:solidFill>
                  <a:schemeClr val="tx1"/>
                </a:solidFill>
              </a:rPr>
              <a:t>或近一周进食减少</a:t>
            </a:r>
            <a:r>
              <a:rPr lang="en-US" altLang="zh-CN" sz="2300">
                <a:solidFill>
                  <a:schemeClr val="tx1"/>
                </a:solidFill>
              </a:rPr>
              <a:t>25-50% </a:t>
            </a:r>
            <a:endParaRPr lang="en-US" altLang="zh-CN" sz="2300">
              <a:solidFill>
                <a:schemeClr val="tx1"/>
              </a:solidFill>
            </a:endParaRPr>
          </a:p>
          <a:p>
            <a:r>
              <a:rPr lang="en-US" altLang="zh-CN" sz="2300">
                <a:solidFill>
                  <a:schemeClr val="tx1"/>
                </a:solidFill>
              </a:rPr>
              <a:t>• 2</a:t>
            </a:r>
            <a:r>
              <a:rPr lang="zh-CN" altLang="en-US" sz="2300">
                <a:solidFill>
                  <a:schemeClr val="tx1"/>
                </a:solidFill>
              </a:rPr>
              <a:t>个月内体重下降</a:t>
            </a:r>
            <a:r>
              <a:rPr lang="en-US" altLang="zh-CN" sz="2300">
                <a:solidFill>
                  <a:schemeClr val="tx1"/>
                </a:solidFill>
              </a:rPr>
              <a:t>&gt;10%  </a:t>
            </a:r>
            <a:endParaRPr lang="en-US" altLang="zh-CN" sz="2300">
              <a:solidFill>
                <a:schemeClr val="tx1"/>
              </a:solidFill>
            </a:endParaRPr>
          </a:p>
          <a:p>
            <a:r>
              <a:rPr lang="en-US" altLang="zh-CN" sz="2300">
                <a:solidFill>
                  <a:schemeClr val="tx1"/>
                </a:solidFill>
              </a:rPr>
              <a:t>• </a:t>
            </a:r>
            <a:r>
              <a:rPr lang="zh-CN" altLang="en-US" sz="2300">
                <a:solidFill>
                  <a:schemeClr val="tx1"/>
                </a:solidFill>
              </a:rPr>
              <a:t>或近一周进食减少</a:t>
            </a:r>
            <a:r>
              <a:rPr lang="en-US" altLang="zh-CN" sz="2300">
                <a:solidFill>
                  <a:schemeClr val="tx1"/>
                </a:solidFill>
              </a:rPr>
              <a:t>51-75%</a:t>
            </a:r>
            <a:endParaRPr lang="en-US" altLang="zh-CN" sz="2300">
              <a:solidFill>
                <a:schemeClr val="tx1"/>
              </a:solidFill>
            </a:endParaRPr>
          </a:p>
          <a:p>
            <a:r>
              <a:rPr lang="en-US" altLang="zh-CN" sz="2300">
                <a:solidFill>
                  <a:schemeClr val="tx1"/>
                </a:solidFill>
              </a:rPr>
              <a:t>• 1</a:t>
            </a:r>
            <a:r>
              <a:rPr lang="zh-CN" altLang="en-US" sz="2300">
                <a:solidFill>
                  <a:schemeClr val="tx1"/>
                </a:solidFill>
              </a:rPr>
              <a:t>个月内体重下降</a:t>
            </a:r>
            <a:r>
              <a:rPr lang="en-US" altLang="zh-CN" sz="2300">
                <a:solidFill>
                  <a:schemeClr val="tx1"/>
                </a:solidFill>
              </a:rPr>
              <a:t>&gt;10%</a:t>
            </a:r>
            <a:r>
              <a:rPr lang="zh-CN" altLang="en-US" sz="2300">
                <a:solidFill>
                  <a:schemeClr val="tx1"/>
                </a:solidFill>
              </a:rPr>
              <a:t>（或</a:t>
            </a:r>
            <a:r>
              <a:rPr lang="en-US" altLang="zh-CN" sz="2300">
                <a:solidFill>
                  <a:schemeClr val="tx1"/>
                </a:solidFill>
              </a:rPr>
              <a:t>3</a:t>
            </a:r>
            <a:r>
              <a:rPr lang="zh-CN" altLang="en-US" sz="2300">
                <a:solidFill>
                  <a:schemeClr val="tx1"/>
                </a:solidFill>
              </a:rPr>
              <a:t>个月</a:t>
            </a:r>
            <a:r>
              <a:rPr lang="en-US" altLang="zh-CN" sz="2300">
                <a:solidFill>
                  <a:schemeClr val="tx1"/>
                </a:solidFill>
              </a:rPr>
              <a:t>&gt;15%</a:t>
            </a:r>
            <a:r>
              <a:rPr lang="zh-CN" altLang="en-US" sz="2300">
                <a:solidFill>
                  <a:schemeClr val="tx1"/>
                </a:solidFill>
              </a:rPr>
              <a:t>）</a:t>
            </a:r>
            <a:r>
              <a:rPr lang="en-US" altLang="zh-CN" sz="2300">
                <a:solidFill>
                  <a:schemeClr val="tx1"/>
                </a:solidFill>
              </a:rPr>
              <a:t> </a:t>
            </a:r>
            <a:endParaRPr lang="en-US" altLang="zh-CN" sz="2300">
              <a:solidFill>
                <a:schemeClr val="tx1"/>
              </a:solidFill>
            </a:endParaRPr>
          </a:p>
          <a:p>
            <a:r>
              <a:rPr lang="en-US" altLang="zh-CN" sz="2300">
                <a:solidFill>
                  <a:schemeClr val="tx1"/>
                </a:solidFill>
              </a:rPr>
              <a:t>• </a:t>
            </a:r>
            <a:r>
              <a:rPr lang="zh-CN" altLang="en-US" sz="2300">
                <a:solidFill>
                  <a:schemeClr val="tx1"/>
                </a:solidFill>
              </a:rPr>
              <a:t>或近一周进食减少</a:t>
            </a:r>
            <a:r>
              <a:rPr lang="en-US" altLang="zh-CN" sz="2300">
                <a:solidFill>
                  <a:schemeClr val="tx1"/>
                </a:solidFill>
              </a:rPr>
              <a:t>76-100%</a:t>
            </a:r>
            <a:endParaRPr lang="en-US" altLang="zh-CN" sz="2300">
              <a:solidFill>
                <a:schemeClr val="tx1"/>
              </a:solidFill>
            </a:endParaRPr>
          </a:p>
          <a:p>
            <a:r>
              <a:rPr lang="en-US" altLang="zh-CN" sz="2300">
                <a:solidFill>
                  <a:schemeClr val="tx1"/>
                </a:solidFill>
              </a:rPr>
              <a:t>C. </a:t>
            </a:r>
            <a:r>
              <a:rPr lang="zh-CN" altLang="en-US" sz="2300">
                <a:solidFill>
                  <a:schemeClr val="tx1"/>
                </a:solidFill>
              </a:rPr>
              <a:t>年龄</a:t>
            </a:r>
            <a:r>
              <a:rPr lang="en-US" altLang="zh-CN" sz="2300">
                <a:solidFill>
                  <a:schemeClr val="tx1"/>
                </a:solidFill>
              </a:rPr>
              <a:t> ≤70</a:t>
            </a:r>
            <a:r>
              <a:rPr lang="zh-CN" altLang="en-US" sz="2300">
                <a:solidFill>
                  <a:schemeClr val="tx1"/>
                </a:solidFill>
              </a:rPr>
              <a:t>岁（</a:t>
            </a:r>
            <a:r>
              <a:rPr lang="en-US" altLang="zh-CN" sz="2300">
                <a:solidFill>
                  <a:schemeClr val="tx1"/>
                </a:solidFill>
              </a:rPr>
              <a:t>0</a:t>
            </a:r>
            <a:r>
              <a:rPr lang="zh-CN" altLang="en-US" sz="2300">
                <a:solidFill>
                  <a:schemeClr val="tx1"/>
                </a:solidFill>
              </a:rPr>
              <a:t>分）</a:t>
            </a:r>
            <a:r>
              <a:rPr lang="en-US" altLang="zh-CN" sz="2300">
                <a:solidFill>
                  <a:schemeClr val="tx1"/>
                </a:solidFill>
              </a:rPr>
              <a:t> &gt;70</a:t>
            </a:r>
            <a:r>
              <a:rPr lang="zh-CN" altLang="en-US" sz="2300">
                <a:solidFill>
                  <a:schemeClr val="tx1"/>
                </a:solidFill>
              </a:rPr>
              <a:t>岁（</a:t>
            </a:r>
            <a:r>
              <a:rPr lang="en-US" altLang="zh-CN" sz="2300">
                <a:solidFill>
                  <a:schemeClr val="tx1"/>
                </a:solidFill>
              </a:rPr>
              <a:t>+1</a:t>
            </a:r>
            <a:r>
              <a:rPr lang="zh-CN" altLang="en-US" sz="2300">
                <a:solidFill>
                  <a:schemeClr val="tx1"/>
                </a:solidFill>
              </a:rPr>
              <a:t>分）</a:t>
            </a:r>
            <a:r>
              <a:rPr lang="en-US" altLang="zh-CN">
                <a:solidFill>
                  <a:schemeClr val="tx1"/>
                </a:solidFill>
              </a:rPr>
              <a:t> 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12" name="装饰  8"/>
          <p:cNvSpPr>
            <a:spLocks noGrp="1"/>
          </p:cNvSpPr>
          <p:nvPr>
            <p:ph type="body" idx="16397"/>
            <p:custDataLst>
              <p:tags r:id="rId5"/>
            </p:custDataLst>
          </p:nvPr>
        </p:nvSpPr>
        <p:spPr>
          <a:xfrm>
            <a:off x="9720580" y="1653540"/>
            <a:ext cx="2135505" cy="3977005"/>
          </a:xfrm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idx="16392"/>
            <p:custDataLst>
              <p:tags r:id="rId6"/>
            </p:custDataLst>
          </p:nvPr>
        </p:nvSpPr>
        <p:spPr>
          <a:xfrm>
            <a:off x="9951085" y="1890395"/>
            <a:ext cx="19050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计算总分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idx="16393"/>
            <p:custDataLst>
              <p:tags r:id="rId7"/>
            </p:custDataLst>
          </p:nvPr>
        </p:nvSpPr>
        <p:spPr>
          <a:xfrm>
            <a:off x="9862185" y="2641600"/>
            <a:ext cx="1905000" cy="30480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总分=A+B+C。总分≥3分：存在营养风险，需制定个体化营养支持计划。总分&lt;3分：无营养风险，每周重复初步筛查并动态监测。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右箭头 17"/>
          <p:cNvSpPr/>
          <p:nvPr/>
        </p:nvSpPr>
        <p:spPr>
          <a:xfrm>
            <a:off x="8035290" y="2946400"/>
            <a:ext cx="1673860" cy="876935"/>
          </a:xfrm>
          <a:prstGeom prst="rightArrow">
            <a:avLst/>
          </a:prstGeom>
          <a:gradFill>
            <a:gsLst>
              <a:gs pos="0">
                <a:srgbClr val="D7F0FC"/>
              </a:gs>
              <a:gs pos="52000">
                <a:srgbClr val="FFEFDE"/>
              </a:gs>
              <a:gs pos="100000">
                <a:srgbClr val="FFDCFC"/>
              </a:gs>
            </a:gsLst>
            <a:lin ang="5400000" scaled="1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>
                <a:solidFill>
                  <a:schemeClr val="tx1"/>
                </a:solidFill>
                <a:sym typeface="+mn-ea"/>
              </a:rPr>
              <a:t>结果判断与处理</a:t>
            </a:r>
            <a:endParaRPr lang="zh-CN" altLang="en-US" sz="1400">
              <a:solidFill>
                <a:schemeClr val="tx1"/>
              </a:solidFill>
              <a:sym typeface="+mn-ea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认知功能障碍评估筛查工具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装饰  0"/>
          <p:cNvSpPr>
            <a:spLocks noGrp="1"/>
          </p:cNvSpPr>
          <p:nvPr>
            <p:ph type="body" idx="16393"/>
            <p:custDataLst>
              <p:tags r:id="rId2"/>
            </p:custDataLst>
          </p:nvPr>
        </p:nvSpPr>
        <p:spPr>
          <a:xfrm>
            <a:off x="6562725" y="868045"/>
            <a:ext cx="50800" cy="1727200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6"/>
            <p:custDataLst>
              <p:tags r:id="rId3"/>
            </p:custDataLst>
          </p:nvPr>
        </p:nvSpPr>
        <p:spPr>
          <a:xfrm>
            <a:off x="6925945" y="736600"/>
            <a:ext cx="30988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MMSE评估认知功能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7"/>
            <p:custDataLst>
              <p:tags r:id="rId4"/>
            </p:custDataLst>
          </p:nvPr>
        </p:nvSpPr>
        <p:spPr>
          <a:xfrm>
            <a:off x="6925945" y="1376045"/>
            <a:ext cx="4856480" cy="1218565"/>
          </a:xfrm>
          <a:ln w="25400">
            <a:solidFill>
              <a:schemeClr val="accent1"/>
            </a:solidFill>
            <a:prstDash val="sysDot"/>
          </a:ln>
        </p:spPr>
        <p:txBody>
          <a:bodyPr>
            <a:normAutofit fontScale="90000" lnSpcReduction="20000"/>
          </a:bodyPr>
          <a:p>
            <a:r>
              <a:rPr lang="zh-CN" altLang="en-US">
                <a:solidFill>
                  <a:schemeClr val="tx1"/>
                </a:solidFill>
              </a:rPr>
              <a:t>简易精神状态检查量表（</a:t>
            </a:r>
            <a:r>
              <a:rPr lang="en-US" altLang="zh-CN">
                <a:solidFill>
                  <a:schemeClr val="tx1"/>
                </a:solidFill>
              </a:rPr>
              <a:t>Mini -Mental State Examination</a:t>
            </a:r>
            <a:r>
              <a:rPr lang="zh-CN" altLang="en-US">
                <a:solidFill>
                  <a:schemeClr val="tx1"/>
                </a:solidFill>
              </a:rPr>
              <a:t>，</a:t>
            </a:r>
            <a:r>
              <a:rPr lang="en-US" altLang="zh-CN">
                <a:solidFill>
                  <a:schemeClr val="tx1"/>
                </a:solidFill>
              </a:rPr>
              <a:t>MMSE</a:t>
            </a:r>
            <a:r>
              <a:rPr lang="zh-CN" altLang="en-US">
                <a:solidFill>
                  <a:schemeClr val="tx1"/>
                </a:solidFill>
              </a:rPr>
              <a:t>）是一种广泛用于评估认知功能障碍，特别是痴呆的筛查工具。认知功能评估可以帮助照护人员全面了解老年人情况。它能够确定老年人是否有足够的注意力、记忆力和理解能力来参与吞咽康复训练。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878385501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8115" y="2925763"/>
            <a:ext cx="5274310" cy="301942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095999" y="2758587"/>
            <a:ext cx="5480575" cy="2677365"/>
            <a:chOff x="6095999" y="2119660"/>
            <a:chExt cx="5480575" cy="2677365"/>
          </a:xfrm>
        </p:grpSpPr>
        <p:sp>
          <p:nvSpPr>
            <p:cNvPr id="9" name="文本框 14"/>
            <p:cNvSpPr txBox="1"/>
            <p:nvPr>
              <p:custDataLst>
                <p:tags r:id="rId1"/>
              </p:custDataLst>
            </p:nvPr>
          </p:nvSpPr>
          <p:spPr bwMode="auto">
            <a:xfrm>
              <a:off x="6095999" y="2119660"/>
              <a:ext cx="5480575" cy="769441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buClrTx/>
                <a:buSzTx/>
                <a:buFontTx/>
              </a:pPr>
              <a:r>
                <a:rPr lang="zh-CN" altLang="en-US" sz="4400" dirty="0">
                  <a:solidFill>
                    <a:srgbClr val="417F54"/>
                  </a:solidFill>
                  <a:effectLst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MiSans Normal" panose="00000500000000000000" pitchFamily="2" charset="-122"/>
                  <a:sym typeface="+mn-ea"/>
                </a:rPr>
                <a:t> 进食的训练</a:t>
              </a:r>
              <a:endParaRPr lang="zh-CN" altLang="en-US" sz="4400" dirty="0">
                <a:solidFill>
                  <a:srgbClr val="417F54"/>
                </a:solidFill>
                <a:effectLst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095999" y="4246169"/>
              <a:ext cx="1741124" cy="550856"/>
              <a:chOff x="1988130" y="4105193"/>
              <a:chExt cx="1741124" cy="550856"/>
            </a:xfrm>
          </p:grpSpPr>
          <p:sp>
            <p:nvSpPr>
              <p:cNvPr id="12" name="图形 203"/>
              <p:cNvSpPr/>
              <p:nvPr>
                <p:custDataLst>
                  <p:tags r:id="rId2"/>
                </p:custDataLst>
              </p:nvPr>
            </p:nvSpPr>
            <p:spPr>
              <a:xfrm>
                <a:off x="1988130" y="4105193"/>
                <a:ext cx="1741124" cy="550856"/>
              </a:xfrm>
              <a:prstGeom prst="roundRect">
                <a:avLst>
                  <a:gd name="adj" fmla="val 50000"/>
                </a:avLst>
              </a:prstGeom>
              <a:solidFill>
                <a:srgbClr val="9E3537"/>
              </a:solidFill>
              <a:ln w="9525" cap="flat">
                <a:noFill/>
                <a:prstDash val="solid"/>
                <a:miter/>
              </a:ln>
              <a:effectLst>
                <a:outerShdw blurRad="127000" dist="127000" dir="5400000" algn="ctr" rotWithShape="0">
                  <a:srgbClr val="9E3537">
                    <a:alpha val="15000"/>
                  </a:srgbClr>
                </a:outerShdw>
              </a:effectLst>
            </p:spPr>
            <p:txBody>
              <a:bodyPr rtlCol="0" anchor="ctr"/>
              <a:lstStyle/>
              <a:p>
                <a:endParaRPr lang="zh-CN" altLang="en-US">
                  <a:solidFill>
                    <a:srgbClr val="D7706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  <p:sp>
            <p:nvSpPr>
              <p:cNvPr id="13" name="文本框 12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988130" y="4195955"/>
                <a:ext cx="174112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dirty="0">
                    <a:solidFill>
                      <a:schemeClr val="bg1"/>
                    </a:solidFill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第三部分</a:t>
                </a:r>
                <a:endParaRPr lang="zh-CN" altLang="en-US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</p:grpSp>
      </p:grpSp>
      <p:sp>
        <p:nvSpPr>
          <p:cNvPr id="17" name="文本框 16"/>
          <p:cNvSpPr txBox="1"/>
          <p:nvPr>
            <p:custDataLst>
              <p:tags r:id="rId4"/>
            </p:custDataLst>
          </p:nvPr>
        </p:nvSpPr>
        <p:spPr>
          <a:xfrm>
            <a:off x="6095999" y="1636877"/>
            <a:ext cx="1109980" cy="10147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ln>
                  <a:solidFill>
                    <a:srgbClr val="417F54"/>
                  </a:solidFill>
                </a:ln>
                <a:noFill/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03</a:t>
            </a:r>
            <a:endParaRPr lang="en-US" altLang="zh-CN" sz="6000" dirty="0">
              <a:ln>
                <a:solidFill>
                  <a:srgbClr val="417F54"/>
                </a:solidFill>
              </a:ln>
              <a:noFill/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 进食的训练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装饰  9"/>
          <p:cNvSpPr>
            <a:spLocks noGrp="1"/>
          </p:cNvSpPr>
          <p:nvPr>
            <p:ph type="body" idx="16390"/>
            <p:custDataLst>
              <p:tags r:id="rId2"/>
            </p:custDataLst>
          </p:nvPr>
        </p:nvSpPr>
        <p:spPr>
          <a:solidFill>
            <a:srgbClr val="597D5A"/>
          </a:solidFill>
          <a:ln>
            <a:solidFill>
              <a:srgbClr val="597D5A"/>
            </a:solidFill>
          </a:ln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6"/>
            <p:custDataLst>
              <p:tags r:id="rId3"/>
            </p:custDataLst>
          </p:nvPr>
        </p:nvSpPr>
        <p:spPr/>
        <p:txBody>
          <a:bodyPr>
            <a:normAutofit/>
          </a:bodyPr>
          <a:p>
            <a:r>
              <a:rPr lang="zh-CN" altLang="en-US" b="1">
                <a:solidFill>
                  <a:schemeClr val="bg1"/>
                </a:solidFill>
              </a:rPr>
              <a:t>吞咽障碍原因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7"/>
            <p:custDataLst>
              <p:tags r:id="rId4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bg1"/>
                </a:solidFill>
              </a:rPr>
              <a:t>食欲不振、认知障碍、肢体功能障碍、吞咽困难影响进食。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装饰  3"/>
          <p:cNvSpPr>
            <a:spLocks noGrp="1"/>
          </p:cNvSpPr>
          <p:nvPr>
            <p:ph type="body" idx="16392"/>
            <p:custDataLst>
              <p:tags r:id="rId5"/>
            </p:custDataLst>
          </p:nvPr>
        </p:nvSpPr>
        <p:spPr>
          <a:solidFill>
            <a:srgbClr val="CF712C"/>
          </a:solidFill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idx="16388"/>
            <p:custDataLst>
              <p:tags r:id="rId6"/>
            </p:custDataLst>
          </p:nvPr>
        </p:nvSpPr>
        <p:spPr/>
        <p:txBody>
          <a:bodyPr>
            <a:normAutofit/>
          </a:bodyPr>
          <a:p>
            <a:r>
              <a:rPr lang="zh-CN" altLang="en-US" b="1">
                <a:solidFill>
                  <a:schemeClr val="bg1"/>
                </a:solidFill>
              </a:rPr>
              <a:t>训练原则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6389"/>
            <p:custDataLst>
              <p:tags r:id="rId7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bg1"/>
                </a:solidFill>
              </a:rPr>
              <a:t>根据老人情况渐增强度，专业指导下进行，提升生命质量，保障营养。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改善吞咽障碍的基础训练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装饰  0"/>
          <p:cNvSpPr>
            <a:spLocks noGrp="1"/>
          </p:cNvSpPr>
          <p:nvPr>
            <p:ph type="body" idx="16389"/>
            <p:custDataLst>
              <p:tags r:id="rId2"/>
            </p:custDataLst>
          </p:nvPr>
        </p:nvSpPr>
        <p:spPr>
          <a:xfrm>
            <a:off x="6257925" y="2190750"/>
            <a:ext cx="5324475" cy="3235325"/>
          </a:xfrm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6"/>
            <p:custDataLst>
              <p:tags r:id="rId3"/>
            </p:custDataLst>
          </p:nvPr>
        </p:nvSpPr>
        <p:spPr>
          <a:xfrm>
            <a:off x="8234680" y="2692400"/>
            <a:ext cx="1370330" cy="406400"/>
          </a:xfrm>
        </p:spPr>
        <p:txBody>
          <a:bodyPr>
            <a:normAutofit/>
          </a:bodyPr>
          <a:p>
            <a:r>
              <a:rPr lang="zh-CN" altLang="en-US" b="1">
                <a:solidFill>
                  <a:schemeClr val="tx1"/>
                </a:solidFill>
              </a:rPr>
              <a:t>口腔护理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7"/>
            <p:custDataLst>
              <p:tags r:id="rId4"/>
            </p:custDataLst>
          </p:nvPr>
        </p:nvSpPr>
        <p:spPr>
          <a:xfrm>
            <a:off x="6572250" y="3251200"/>
            <a:ext cx="4552950" cy="1828800"/>
          </a:xfrm>
        </p:spPr>
        <p:txBody>
          <a:bodyPr>
            <a:normAutofit/>
          </a:bodyPr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/>
                </a:solidFill>
              </a:rPr>
              <a:t>口腔护理可降低吸入性肺炎、改善口腔健康，方法有生理盐水棉球法等，可配合冰棒刺激提高吞咽反射敏感性。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椭圆 8"/>
          <p:cNvSpPr/>
          <p:nvPr/>
        </p:nvSpPr>
        <p:spPr>
          <a:xfrm>
            <a:off x="8159750" y="884555"/>
            <a:ext cx="2665095" cy="2355215"/>
          </a:xfrm>
          <a:prstGeom prst="ellipse">
            <a:avLst/>
          </a:pr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564505" y="1537335"/>
            <a:ext cx="2665095" cy="2355215"/>
          </a:xfrm>
          <a:prstGeom prst="ellipse">
            <a:avLst/>
          </a:pr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1">
                  <a:lumMod val="10000"/>
                  <a:lumOff val="9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569835" y="3227705"/>
            <a:ext cx="2665095" cy="2355215"/>
          </a:xfrm>
          <a:prstGeom prst="ellipse">
            <a:avLst/>
          </a:prstGeom>
          <a:gradFill>
            <a:gsLst>
              <a:gs pos="0">
                <a:schemeClr val="accent1">
                  <a:lumMod val="10000"/>
                  <a:lumOff val="9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改善吞咽障碍的基础训练：</a:t>
            </a:r>
            <a:r>
              <a:rPr lang="zh-CN" altLang="en-US" sz="2800">
                <a:solidFill>
                  <a:schemeClr val="tx1"/>
                </a:solidFill>
              </a:rPr>
              <a:t>口咽活动训练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6386"/>
            <p:custDataLst>
              <p:tags r:id="rId2"/>
            </p:custDataLst>
          </p:nvPr>
        </p:nvSpPr>
        <p:spPr>
          <a:xfrm>
            <a:off x="5884545" y="1986280"/>
            <a:ext cx="1386205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口唇运动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idx="16387"/>
            <p:custDataLst>
              <p:tags r:id="rId3"/>
            </p:custDataLst>
          </p:nvPr>
        </p:nvSpPr>
        <p:spPr>
          <a:xfrm>
            <a:off x="5884545" y="2667000"/>
            <a:ext cx="2635250" cy="15240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具体动作为吹口哨、缩唇、微笑动作等抗阻运动。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8"/>
            <p:custDataLst>
              <p:tags r:id="rId4"/>
            </p:custDataLst>
          </p:nvPr>
        </p:nvSpPr>
        <p:spPr>
          <a:xfrm>
            <a:off x="8655050" y="1245870"/>
            <a:ext cx="33528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颊肌运动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9"/>
            <p:custDataLst>
              <p:tags r:id="rId5"/>
            </p:custDataLst>
          </p:nvPr>
        </p:nvSpPr>
        <p:spPr>
          <a:xfrm>
            <a:off x="8655050" y="1652270"/>
            <a:ext cx="2004695" cy="15240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具体动作为鼓腮、颊部按摩、吮吸手指等。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idx="16390"/>
            <p:custDataLst>
              <p:tags r:id="rId6"/>
            </p:custDataLst>
          </p:nvPr>
        </p:nvSpPr>
        <p:spPr>
          <a:xfrm>
            <a:off x="7957820" y="3714115"/>
            <a:ext cx="33528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舌部运动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6391"/>
            <p:custDataLst>
              <p:tags r:id="rId7"/>
            </p:custDataLst>
          </p:nvPr>
        </p:nvSpPr>
        <p:spPr>
          <a:xfrm>
            <a:off x="7957820" y="4286885"/>
            <a:ext cx="2005330" cy="15240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具体动作为前伸—后缩，舔上下唇、口角，卷舌，弹舌。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装饰  9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7253605" y="1310640"/>
            <a:ext cx="3601085" cy="2209800"/>
          </a:xfrm>
          <a:custGeom>
            <a:avLst/>
            <a:gdLst>
              <a:gd name="connisteX0" fmla="*/ 0 w 5384800"/>
              <a:gd name="connsiteY0" fmla="*/ 0 h 2209800"/>
              <a:gd name="connisteX1" fmla="*/ 5181600 w 5384800"/>
              <a:gd name="connsiteY1" fmla="*/ 0 h 2209800"/>
              <a:gd name="connisteX2" fmla="*/ 5384800 w 5384800"/>
              <a:gd name="connsiteY2" fmla="*/ 203200 h 2209800"/>
              <a:gd name="connisteX3" fmla="*/ 5384800 w 5384800"/>
              <a:gd name="connsiteY3" fmla="*/ 2006600 h 2209800"/>
              <a:gd name="connisteX4" fmla="*/ 5181600 w 5384800"/>
              <a:gd name="connsiteY4" fmla="*/ 2209800 h 2209800"/>
              <a:gd name="connisteX5" fmla="*/ 0 w 5384800"/>
              <a:gd name="connsiteY5" fmla="*/ 2209800 h 2209800"/>
              <a:gd name="connisteX6" fmla="*/ 0 w 5384800"/>
              <a:gd name="connsiteY6" fmla="*/ 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84800" h="2209800">
                <a:moveTo>
                  <a:pt x="0" y="0"/>
                </a:moveTo>
                <a:lnTo>
                  <a:pt x="5181600" y="0"/>
                </a:lnTo>
                <a:cubicBezTo>
                  <a:pt x="5293824" y="0"/>
                  <a:pt x="5384800" y="90976"/>
                  <a:pt x="5384800" y="203200"/>
                </a:cubicBezTo>
                <a:lnTo>
                  <a:pt x="5384800" y="2006600"/>
                </a:lnTo>
                <a:cubicBezTo>
                  <a:pt x="5384800" y="2118824"/>
                  <a:pt x="5293824" y="2209800"/>
                  <a:pt x="5181600" y="2209800"/>
                </a:cubicBezTo>
                <a:lnTo>
                  <a:pt x="0" y="2209800"/>
                </a:lnTo>
                <a:lnTo>
                  <a:pt x="0" y="0"/>
                </a:lnTo>
                <a:close/>
              </a:path>
            </a:pathLst>
          </a:custGeom>
          <a:solidFill>
            <a:srgbClr val="597D5A"/>
          </a:solidFill>
          <a:ln>
            <a:solidFill>
              <a:srgbClr val="597D5A"/>
            </a:solidFill>
            <a:prstDash val="solid"/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2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改善吞咽障碍的基础训练：</a:t>
            </a:r>
            <a:r>
              <a:rPr lang="zh-CN" altLang="en-US" sz="2800">
                <a:solidFill>
                  <a:schemeClr val="tx1"/>
                </a:solidFill>
              </a:rPr>
              <a:t>口咽活动训练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idx="16392"/>
            <p:custDataLst>
              <p:tags r:id="rId3"/>
            </p:custDataLst>
          </p:nvPr>
        </p:nvSpPr>
        <p:spPr>
          <a:xfrm>
            <a:off x="7406640" y="1379855"/>
            <a:ext cx="3352800" cy="406400"/>
          </a:xfrm>
        </p:spPr>
        <p:txBody>
          <a:bodyPr>
            <a:normAutofit/>
          </a:bodyPr>
          <a:p>
            <a:r>
              <a:rPr lang="zh-CN" altLang="en-US" b="1">
                <a:solidFill>
                  <a:schemeClr val="bg1"/>
                </a:solidFill>
              </a:rPr>
              <a:t>下颌运动训练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6393"/>
            <p:custDataLst>
              <p:tags r:id="rId4"/>
            </p:custDataLst>
          </p:nvPr>
        </p:nvSpPr>
        <p:spPr>
          <a:xfrm>
            <a:off x="7440930" y="1905000"/>
            <a:ext cx="3352800" cy="15240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bg1"/>
                </a:solidFill>
              </a:rPr>
              <a:t>尽量张大嘴巴再缓慢闭合，重复锻炼下颌关节活动度和肌肉力量；下颌向前伸后向后缩，感受运动以提高控制能力。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装饰  3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7253605" y="3825240"/>
            <a:ext cx="3601720" cy="2209800"/>
          </a:xfrm>
          <a:custGeom>
            <a:avLst/>
            <a:gdLst>
              <a:gd name="connisteX0" fmla="*/ 0 w 5384800"/>
              <a:gd name="connsiteY0" fmla="*/ 0 h 2209800"/>
              <a:gd name="connisteX1" fmla="*/ 5181600 w 5384800"/>
              <a:gd name="connsiteY1" fmla="*/ 0 h 2209800"/>
              <a:gd name="connisteX2" fmla="*/ 5384800 w 5384800"/>
              <a:gd name="connsiteY2" fmla="*/ 203200 h 2209800"/>
              <a:gd name="connisteX3" fmla="*/ 5384800 w 5384800"/>
              <a:gd name="connsiteY3" fmla="*/ 2006600 h 2209800"/>
              <a:gd name="connisteX4" fmla="*/ 5181600 w 5384800"/>
              <a:gd name="connsiteY4" fmla="*/ 2209800 h 2209800"/>
              <a:gd name="connisteX5" fmla="*/ 0 w 5384800"/>
              <a:gd name="connsiteY5" fmla="*/ 2209800 h 2209800"/>
              <a:gd name="connisteX6" fmla="*/ 0 w 5384800"/>
              <a:gd name="connsiteY6" fmla="*/ 0 h 22098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pathLst>
              <a:path w="5384800" h="2209800">
                <a:moveTo>
                  <a:pt x="0" y="0"/>
                </a:moveTo>
                <a:lnTo>
                  <a:pt x="5181600" y="0"/>
                </a:lnTo>
                <a:cubicBezTo>
                  <a:pt x="5293824" y="0"/>
                  <a:pt x="5384800" y="90976"/>
                  <a:pt x="5384800" y="203200"/>
                </a:cubicBezTo>
                <a:lnTo>
                  <a:pt x="5384800" y="2006600"/>
                </a:lnTo>
                <a:cubicBezTo>
                  <a:pt x="5384800" y="2118824"/>
                  <a:pt x="5293824" y="2209800"/>
                  <a:pt x="5181600" y="2209800"/>
                </a:cubicBezTo>
                <a:lnTo>
                  <a:pt x="0" y="2209800"/>
                </a:lnTo>
                <a:lnTo>
                  <a:pt x="0" y="0"/>
                </a:lnTo>
                <a:close/>
              </a:path>
            </a:pathLst>
          </a:custGeom>
          <a:solidFill>
            <a:srgbClr val="CF712C"/>
          </a:solidFill>
          <a:ln>
            <a:solidFill>
              <a:prstClr val="black">
                <a:alpha val="0"/>
              </a:prstClr>
            </a:solidFill>
            <a:prstDash val="solid"/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idx="16394"/>
            <p:custDataLst>
              <p:tags r:id="rId6"/>
            </p:custDataLst>
          </p:nvPr>
        </p:nvSpPr>
        <p:spPr>
          <a:xfrm>
            <a:off x="7406640" y="3959225"/>
            <a:ext cx="3352800" cy="406400"/>
          </a:xfrm>
        </p:spPr>
        <p:txBody>
          <a:bodyPr>
            <a:normAutofit/>
          </a:bodyPr>
          <a:p>
            <a:r>
              <a:rPr lang="zh-CN" altLang="en-US" b="1">
                <a:solidFill>
                  <a:schemeClr val="bg1"/>
                </a:solidFill>
              </a:rPr>
              <a:t>有效咳嗽练习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idx="16395"/>
            <p:custDataLst>
              <p:tags r:id="rId7"/>
            </p:custDataLst>
          </p:nvPr>
        </p:nvSpPr>
        <p:spPr>
          <a:xfrm>
            <a:off x="7406640" y="4696460"/>
            <a:ext cx="3352800" cy="15240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bg1"/>
                </a:solidFill>
              </a:rPr>
              <a:t>缓慢吸气后缓慢呼气，调节呼吸节奏增强呼吸肌力量；深吸气后闭气关声门，再开声门收腹咳嗽，提高咳嗽反射能力防止误吸。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" name="文本框 13"/>
          <p:cNvSpPr txBox="1"/>
          <p:nvPr/>
        </p:nvSpPr>
        <p:spPr>
          <a:xfrm>
            <a:off x="6250305" y="3820795"/>
            <a:ext cx="5466080" cy="1661795"/>
          </a:xfrm>
          <a:prstGeom prst="rect">
            <a:avLst/>
          </a:prstGeom>
          <a:solidFill>
            <a:srgbClr val="CF712C">
              <a:alpha val="38000"/>
            </a:srgbClr>
          </a:solidFill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861560" y="1146175"/>
            <a:ext cx="6904990" cy="2282825"/>
          </a:xfrm>
          <a:prstGeom prst="rect">
            <a:avLst/>
          </a:prstGeom>
          <a:solidFill>
            <a:srgbClr val="5C7F5D">
              <a:alpha val="38000"/>
            </a:srgbClr>
          </a:solidFill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改善吞咽障碍的基础训练：</a:t>
            </a:r>
            <a:r>
              <a:rPr lang="zh-CN" altLang="en-US" sz="2800">
                <a:solidFill>
                  <a:schemeClr val="tx1"/>
                </a:solidFill>
              </a:rPr>
              <a:t>行为学方法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idx="16386"/>
            <p:custDataLst>
              <p:tags r:id="rId2"/>
            </p:custDataLst>
          </p:nvPr>
        </p:nvSpPr>
        <p:spPr>
          <a:xfrm>
            <a:off x="4862195" y="1168400"/>
            <a:ext cx="1828800" cy="406400"/>
          </a:xfrm>
        </p:spPr>
        <p:txBody>
          <a:bodyPr>
            <a:normAutofit/>
          </a:bodyPr>
          <a:p>
            <a:r>
              <a:rPr lang="zh-CN" altLang="en-US" sz="1900" b="1">
                <a:solidFill>
                  <a:schemeClr val="tx1"/>
                </a:solidFill>
              </a:rPr>
              <a:t>交替吞咽训练</a:t>
            </a:r>
            <a:endParaRPr lang="zh-CN" altLang="en-US" sz="1900" b="1">
              <a:solidFill>
                <a:schemeClr val="tx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7"/>
            <p:custDataLst>
              <p:tags r:id="rId3"/>
            </p:custDataLst>
          </p:nvPr>
        </p:nvSpPr>
        <p:spPr>
          <a:xfrm>
            <a:off x="4862195" y="1819275"/>
            <a:ext cx="2435860" cy="1828800"/>
          </a:xfrm>
        </p:spPr>
        <p:txBody>
          <a:bodyPr>
            <a:normAutofit fontScale="90000"/>
          </a:bodyPr>
          <a:p>
            <a:r>
              <a:rPr lang="zh-CN" altLang="en-US">
                <a:solidFill>
                  <a:schemeClr val="tx1"/>
                </a:solidFill>
              </a:rPr>
              <a:t>空吞咽与食物交替：先做空吞咽，再吃小口食物吞咽，熟悉动作并清理残留。不同质地食物交替：先吞咽液体，再吞咽固体，全面锻炼吞咽能力。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8"/>
            <p:custDataLst>
              <p:tags r:id="rId4"/>
            </p:custDataLst>
          </p:nvPr>
        </p:nvSpPr>
        <p:spPr>
          <a:xfrm>
            <a:off x="7467600" y="1129030"/>
            <a:ext cx="1828800" cy="406400"/>
          </a:xfrm>
        </p:spPr>
        <p:txBody>
          <a:bodyPr>
            <a:normAutofit/>
          </a:bodyPr>
          <a:p>
            <a:r>
              <a:rPr lang="zh-CN" altLang="en-US" sz="1900" b="1">
                <a:solidFill>
                  <a:schemeClr val="tx1"/>
                </a:solidFill>
              </a:rPr>
              <a:t>侧方吞咽</a:t>
            </a:r>
            <a:endParaRPr lang="zh-CN" altLang="en-US" sz="1900" b="1">
              <a:solidFill>
                <a:schemeClr val="tx1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idx="16389"/>
            <p:custDataLst>
              <p:tags r:id="rId5"/>
            </p:custDataLst>
          </p:nvPr>
        </p:nvSpPr>
        <p:spPr>
          <a:xfrm>
            <a:off x="7467600" y="1765935"/>
            <a:ext cx="2156460" cy="1828800"/>
          </a:xfrm>
        </p:spPr>
        <p:txBody>
          <a:bodyPr>
            <a:normAutofit/>
          </a:bodyPr>
          <a:p>
            <a:r>
              <a:rPr lang="zh-CN" altLang="en-US" sz="1400">
                <a:solidFill>
                  <a:schemeClr val="tx1"/>
                </a:solidFill>
              </a:rPr>
              <a:t>头向健侧，食物借重力入健侧喉咽，减少患侧咽壁及梨状窝残留，适用于单侧咽部麻痹、咽缩肌力量弱的卒中老年人。</a:t>
            </a: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6390"/>
            <p:custDataLst>
              <p:tags r:id="rId6"/>
            </p:custDataLst>
          </p:nvPr>
        </p:nvSpPr>
        <p:spPr>
          <a:xfrm>
            <a:off x="9937115" y="1170940"/>
            <a:ext cx="1828800" cy="406400"/>
          </a:xfrm>
        </p:spPr>
        <p:txBody>
          <a:bodyPr>
            <a:normAutofit/>
          </a:bodyPr>
          <a:p>
            <a:r>
              <a:rPr lang="zh-CN" altLang="en-US" sz="1900" b="1">
                <a:solidFill>
                  <a:schemeClr val="tx1"/>
                </a:solidFill>
              </a:rPr>
              <a:t>转头吞咽训练</a:t>
            </a:r>
            <a:endParaRPr lang="zh-CN" altLang="en-US" sz="1900" b="1">
              <a:solidFill>
                <a:schemeClr val="tx1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idx="16391"/>
            <p:custDataLst>
              <p:tags r:id="rId7"/>
            </p:custDataLst>
          </p:nvPr>
        </p:nvSpPr>
        <p:spPr>
          <a:xfrm>
            <a:off x="9937115" y="1819275"/>
            <a:ext cx="1828800" cy="1828800"/>
          </a:xfrm>
        </p:spPr>
        <p:txBody>
          <a:bodyPr>
            <a:normAutofit lnSpcReduction="20000"/>
          </a:bodyPr>
          <a:p>
            <a:r>
              <a:rPr lang="zh-CN" altLang="en-US" sz="1400">
                <a:solidFill>
                  <a:schemeClr val="tx1"/>
                </a:solidFill>
              </a:rPr>
              <a:t>将食物放在口腔健侧，吞咽时头转向患侧，使食物从健侧通过咽部，同时患侧的吞咽肌肉也能得到一定的锻炼。</a:t>
            </a: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6392"/>
            <p:custDataLst>
              <p:tags r:id="rId8"/>
            </p:custDataLst>
          </p:nvPr>
        </p:nvSpPr>
        <p:spPr>
          <a:xfrm>
            <a:off x="6297295" y="3853815"/>
            <a:ext cx="1828800" cy="406400"/>
          </a:xfrm>
        </p:spPr>
        <p:txBody>
          <a:bodyPr>
            <a:normAutofit fontScale="80000"/>
          </a:bodyPr>
          <a:p>
            <a:r>
              <a:rPr lang="zh-CN" altLang="en-US" b="1">
                <a:solidFill>
                  <a:schemeClr val="tx1"/>
                </a:solidFill>
              </a:rPr>
              <a:t>点头样吞咽训练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idx="16393"/>
            <p:custDataLst>
              <p:tags r:id="rId9"/>
            </p:custDataLst>
          </p:nvPr>
        </p:nvSpPr>
        <p:spPr>
          <a:xfrm>
            <a:off x="6297295" y="4324350"/>
            <a:ext cx="1828800" cy="1828800"/>
          </a:xfrm>
        </p:spPr>
        <p:txBody>
          <a:bodyPr>
            <a:normAutofit/>
          </a:bodyPr>
          <a:p>
            <a:r>
              <a:rPr lang="zh-CN" altLang="en-US" sz="1400">
                <a:solidFill>
                  <a:schemeClr val="tx1"/>
                </a:solidFill>
              </a:rPr>
              <a:t>吞咽时先低头再仰头做点头动作，可使食管上括约肌开放，帮助食物从咽部进入食管。</a:t>
            </a: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idx="16394"/>
            <p:custDataLst>
              <p:tags r:id="rId10"/>
            </p:custDataLst>
          </p:nvPr>
        </p:nvSpPr>
        <p:spPr>
          <a:xfrm>
            <a:off x="9753600" y="3853815"/>
            <a:ext cx="1828800" cy="406400"/>
          </a:xfrm>
        </p:spPr>
        <p:txBody>
          <a:bodyPr>
            <a:normAutofit/>
          </a:bodyPr>
          <a:p>
            <a:r>
              <a:rPr lang="zh-CN" altLang="en-US" sz="1900" b="1">
                <a:solidFill>
                  <a:schemeClr val="tx1"/>
                </a:solidFill>
              </a:rPr>
              <a:t>低头吞咽</a:t>
            </a:r>
            <a:endParaRPr lang="zh-CN" altLang="en-US" sz="1900" b="1">
              <a:solidFill>
                <a:schemeClr val="tx1"/>
              </a:solidFill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idx="16395"/>
            <p:custDataLst>
              <p:tags r:id="rId11"/>
            </p:custDataLst>
          </p:nvPr>
        </p:nvSpPr>
        <p:spPr>
          <a:xfrm>
            <a:off x="9753600" y="4324350"/>
            <a:ext cx="1828800" cy="1828800"/>
          </a:xfrm>
        </p:spPr>
        <p:txBody>
          <a:bodyPr>
            <a:normAutofit/>
          </a:bodyPr>
          <a:p>
            <a:r>
              <a:rPr lang="zh-CN" altLang="en-US" sz="1400">
                <a:solidFill>
                  <a:schemeClr val="tx1"/>
                </a:solidFill>
              </a:rPr>
              <a:t>微微低头，下巴靠近胸部。放入食物，慢慢吞咽，感受食物在咽部流动。</a:t>
            </a:r>
            <a:endParaRPr lang="zh-CN" altLang="en-US" sz="1400">
              <a:solidFill>
                <a:schemeClr val="tx1"/>
              </a:solidFill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改善吞咽障碍的摄食训练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装饰  3"/>
          <p:cNvSpPr>
            <a:spLocks noGrp="1"/>
          </p:cNvSpPr>
          <p:nvPr>
            <p:ph type="body" idx="16397"/>
            <p:custDataLst>
              <p:tags r:id="rId2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19" name="图片占位符 18"/>
          <p:cNvPicPr/>
          <p:nvPr>
            <p:ph type="pic" idx="16396"/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37960" y="2702560"/>
            <a:ext cx="487680" cy="487680"/>
          </a:xfrm>
          <a:prstGeom prst="rect">
            <a:avLst/>
          </a:prstGeom>
        </p:spPr>
      </p:pic>
      <p:sp>
        <p:nvSpPr>
          <p:cNvPr id="9" name="文本占位符 8"/>
          <p:cNvSpPr>
            <a:spLocks noGrp="1"/>
          </p:cNvSpPr>
          <p:nvPr>
            <p:ph type="body" idx="16388"/>
            <p:custDataLst>
              <p:tags r:id="rId6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ym typeface="+mn-ea"/>
              </a:rPr>
              <a:t>餐具选择</a:t>
            </a:r>
            <a:endParaRPr lang="zh-CN" altLang="en-US">
              <a:solidFill>
                <a:schemeClr val="tx1"/>
              </a:solidFill>
            </a:endParaRPr>
          </a:p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6389"/>
            <p:custDataLst>
              <p:tags r:id="rId7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ym typeface="+mn-ea"/>
              </a:rPr>
              <a:t>使用薄而浅的长柄勺子，使用广口的杯子或 U 型杯子，使用带吸盘的餐碗。</a:t>
            </a:r>
            <a:endParaRPr lang="zh-CN" altLang="en-US">
              <a:solidFill>
                <a:schemeClr val="tx1"/>
              </a:solidFill>
            </a:endParaRPr>
          </a:p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装饰  1"/>
          <p:cNvSpPr>
            <a:spLocks noGrp="1"/>
          </p:cNvSpPr>
          <p:nvPr>
            <p:ph type="body" idx="16401"/>
            <p:custDataLst>
              <p:tags r:id="rId8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1" name="图片占位符 20"/>
          <p:cNvPicPr/>
          <p:nvPr>
            <p:ph type="pic" idx="16400"/>
            <p:custDataLst>
              <p:tags r:id="rId9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537960" y="4582160"/>
            <a:ext cx="487680" cy="487680"/>
          </a:xfrm>
          <a:prstGeom prst="rect">
            <a:avLst/>
          </a:prstGeom>
        </p:spPr>
      </p:pic>
      <p:sp>
        <p:nvSpPr>
          <p:cNvPr id="17" name="文本占位符 16"/>
          <p:cNvSpPr>
            <a:spLocks noGrp="1"/>
          </p:cNvSpPr>
          <p:nvPr>
            <p:ph type="body" idx="16392"/>
            <p:custDataLst>
              <p:tags r:id="rId12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ym typeface="+mn-ea"/>
              </a:rPr>
              <a:t>体位管理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占位符 17"/>
          <p:cNvSpPr>
            <a:spLocks noGrp="1"/>
          </p:cNvSpPr>
          <p:nvPr>
            <p:ph type="body" idx="16393"/>
            <p:custDataLst>
              <p:tags r:id="rId13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ym typeface="+mn-ea"/>
              </a:rPr>
              <a:t>尽量坐位，颈部前屈防误吸。无法独坐老人躯干与床呈45°~60°或头前屈。偏瘫者患侧肩部垫起，喂食者在健侧。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>
            <p:custDataLst>
              <p:tags r:id="rId1"/>
            </p:custDataLst>
          </p:nvPr>
        </p:nvGrpSpPr>
        <p:grpSpPr>
          <a:xfrm>
            <a:off x="6522997" y="2070624"/>
            <a:ext cx="4667521" cy="3798570"/>
            <a:chOff x="826162" y="2220960"/>
            <a:chExt cx="4667521" cy="3798570"/>
          </a:xfrm>
        </p:grpSpPr>
        <p:sp>
          <p:nvSpPr>
            <p:cNvPr id="48" name="圆角矩形 11"/>
            <p:cNvSpPr/>
            <p:nvPr>
              <p:custDataLst>
                <p:tags r:id="rId2"/>
              </p:custDataLst>
            </p:nvPr>
          </p:nvSpPr>
          <p:spPr>
            <a:xfrm>
              <a:off x="826162" y="2222230"/>
              <a:ext cx="679450" cy="695960"/>
            </a:xfrm>
            <a:prstGeom prst="roundRect">
              <a:avLst>
                <a:gd name="adj" fmla="val 50000"/>
              </a:avLst>
            </a:prstGeom>
            <a:solidFill>
              <a:srgbClr val="417F54"/>
            </a:solidFill>
            <a:ln>
              <a:noFill/>
            </a:ln>
            <a:effectLst>
              <a:outerShdw blurRad="127000" dist="127000" dir="2700000" algn="ctr" rotWithShape="0">
                <a:srgbClr val="417F54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sz="320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MiSans Normal" panose="00000500000000000000" pitchFamily="2" charset="-122"/>
                  <a:sym typeface="+mn-ea"/>
                </a:rPr>
                <a:t>1</a:t>
              </a:r>
              <a:endParaRPr lang="en-US" altLang="en-US" sz="3200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  <a:sym typeface="+mn-ea"/>
              </a:endParaRPr>
            </a:p>
          </p:txBody>
        </p:sp>
        <p:sp>
          <p:nvSpPr>
            <p:cNvPr id="49" name="圆角矩形 13"/>
            <p:cNvSpPr/>
            <p:nvPr>
              <p:custDataLst>
                <p:tags r:id="rId3"/>
              </p:custDataLst>
            </p:nvPr>
          </p:nvSpPr>
          <p:spPr>
            <a:xfrm>
              <a:off x="1620818" y="2220960"/>
              <a:ext cx="3872865" cy="6750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90000"/>
              </a:schemeClr>
            </a:solidFill>
            <a:ln w="12700">
              <a:solidFill>
                <a:srgbClr val="417F54">
                  <a:alpha val="50000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300" dirty="0">
                <a:solidFill>
                  <a:srgbClr val="417F54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</a:endParaRPr>
            </a:p>
          </p:txBody>
        </p:sp>
        <p:sp>
          <p:nvSpPr>
            <p:cNvPr id="50" name="文本框 14"/>
            <p:cNvSpPr txBox="1"/>
            <p:nvPr>
              <p:custDataLst>
                <p:tags r:id="rId4"/>
              </p:custDataLst>
            </p:nvPr>
          </p:nvSpPr>
          <p:spPr bwMode="auto">
            <a:xfrm>
              <a:off x="1621182" y="2312400"/>
              <a:ext cx="3645535" cy="521970"/>
            </a:xfrm>
            <a:prstGeom prst="rect">
              <a:avLst/>
            </a:prstGeom>
            <a:noFill/>
          </p:spPr>
          <p:txBody>
            <a:bodyPr wrap="square" lIns="91440" tIns="45720" rIns="91440" bIns="45720" rtlCol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buClrTx/>
                <a:buSzTx/>
                <a:buFontTx/>
              </a:pPr>
              <a:r>
                <a:rPr lang="zh-CN" altLang="en-US" sz="2200" b="1" dirty="0">
                  <a:solidFill>
                    <a:srgbClr val="417F54"/>
                  </a:solidFill>
                  <a:effectLst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MiSans Normal" panose="00000500000000000000" pitchFamily="2" charset="-122"/>
                  <a:sym typeface="+mn-ea"/>
                </a:rPr>
                <a:t>吞咽与标准进食基础知识</a:t>
              </a:r>
              <a:endParaRPr lang="zh-CN" altLang="en-US" sz="2200" b="1" dirty="0">
                <a:solidFill>
                  <a:srgbClr val="417F54"/>
                </a:solidFill>
                <a:effectLst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  <a:sym typeface="+mn-ea"/>
              </a:endParaRPr>
            </a:p>
          </p:txBody>
        </p:sp>
        <p:sp>
          <p:nvSpPr>
            <p:cNvPr id="51" name="圆角矩形 15"/>
            <p:cNvSpPr/>
            <p:nvPr>
              <p:custDataLst>
                <p:tags r:id="rId5"/>
              </p:custDataLst>
            </p:nvPr>
          </p:nvSpPr>
          <p:spPr>
            <a:xfrm>
              <a:off x="826162" y="3256010"/>
              <a:ext cx="679450" cy="695960"/>
            </a:xfrm>
            <a:prstGeom prst="roundRect">
              <a:avLst>
                <a:gd name="adj" fmla="val 50000"/>
              </a:avLst>
            </a:prstGeom>
            <a:solidFill>
              <a:srgbClr val="9E3537"/>
            </a:solidFill>
            <a:ln>
              <a:noFill/>
            </a:ln>
            <a:effectLst>
              <a:outerShdw blurRad="127000" dist="127000" dir="2700000" algn="ctr" rotWithShape="0">
                <a:srgbClr val="9E3537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sz="320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MiSans Normal" panose="00000500000000000000" pitchFamily="2" charset="-122"/>
                  <a:sym typeface="+mn-ea"/>
                </a:rPr>
                <a:t>2</a:t>
              </a:r>
              <a:endParaRPr lang="en-US" altLang="en-US" sz="3200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  <a:sym typeface="+mn-ea"/>
              </a:endParaRPr>
            </a:p>
          </p:txBody>
        </p:sp>
        <p:sp>
          <p:nvSpPr>
            <p:cNvPr id="52" name="圆角矩形 16"/>
            <p:cNvSpPr/>
            <p:nvPr>
              <p:custDataLst>
                <p:tags r:id="rId6"/>
              </p:custDataLst>
            </p:nvPr>
          </p:nvSpPr>
          <p:spPr>
            <a:xfrm>
              <a:off x="1620818" y="3250295"/>
              <a:ext cx="3872865" cy="6750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90000"/>
              </a:schemeClr>
            </a:solidFill>
            <a:ln w="12700">
              <a:solidFill>
                <a:srgbClr val="417F54">
                  <a:alpha val="50000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300" dirty="0">
                <a:solidFill>
                  <a:srgbClr val="417F54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</a:endParaRPr>
            </a:p>
          </p:txBody>
        </p:sp>
        <p:sp>
          <p:nvSpPr>
            <p:cNvPr id="53" name="文本框 17"/>
            <p:cNvSpPr txBox="1"/>
            <p:nvPr>
              <p:custDataLst>
                <p:tags r:id="rId7"/>
              </p:custDataLst>
            </p:nvPr>
          </p:nvSpPr>
          <p:spPr bwMode="auto">
            <a:xfrm>
              <a:off x="1998326" y="3341735"/>
              <a:ext cx="3117850" cy="52197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buClrTx/>
                <a:buSzTx/>
                <a:buFontTx/>
              </a:pPr>
              <a:r>
                <a:rPr lang="zh-CN" altLang="en-US" sz="2400" b="1" dirty="0">
                  <a:solidFill>
                    <a:srgbClr val="417F54"/>
                  </a:solidFill>
                  <a:effectLst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MiSans Normal" panose="00000500000000000000" pitchFamily="2" charset="-122"/>
                  <a:sym typeface="+mn-ea"/>
                </a:rPr>
                <a:t>吞咽、进食相关评估</a:t>
              </a:r>
              <a:endParaRPr lang="zh-CN" altLang="en-US" sz="2400" b="1" dirty="0">
                <a:solidFill>
                  <a:srgbClr val="417F54"/>
                </a:solidFill>
                <a:effectLst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  <a:sym typeface="+mn-ea"/>
              </a:endParaRPr>
            </a:p>
          </p:txBody>
        </p:sp>
        <p:sp>
          <p:nvSpPr>
            <p:cNvPr id="54" name="圆角矩形 19"/>
            <p:cNvSpPr/>
            <p:nvPr>
              <p:custDataLst>
                <p:tags r:id="rId8"/>
              </p:custDataLst>
            </p:nvPr>
          </p:nvSpPr>
          <p:spPr>
            <a:xfrm>
              <a:off x="826162" y="4289790"/>
              <a:ext cx="679450" cy="695960"/>
            </a:xfrm>
            <a:prstGeom prst="roundRect">
              <a:avLst>
                <a:gd name="adj" fmla="val 50000"/>
              </a:avLst>
            </a:prstGeom>
            <a:solidFill>
              <a:srgbClr val="417F54"/>
            </a:solidFill>
            <a:ln>
              <a:noFill/>
            </a:ln>
            <a:effectLst>
              <a:outerShdw blurRad="127000" dist="127000" dir="2700000" algn="ctr" rotWithShape="0">
                <a:srgbClr val="417F54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sz="320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MiSans Normal" panose="00000500000000000000" pitchFamily="2" charset="-122"/>
                  <a:sym typeface="+mn-ea"/>
                </a:rPr>
                <a:t>3</a:t>
              </a:r>
              <a:endParaRPr lang="en-US" altLang="en-US" sz="3200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  <a:sym typeface="+mn-ea"/>
              </a:endParaRPr>
            </a:p>
          </p:txBody>
        </p:sp>
        <p:sp>
          <p:nvSpPr>
            <p:cNvPr id="55" name="圆角矩形 20"/>
            <p:cNvSpPr/>
            <p:nvPr>
              <p:custDataLst>
                <p:tags r:id="rId9"/>
              </p:custDataLst>
            </p:nvPr>
          </p:nvSpPr>
          <p:spPr>
            <a:xfrm>
              <a:off x="1620818" y="4299950"/>
              <a:ext cx="3872865" cy="6750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90000"/>
              </a:schemeClr>
            </a:solidFill>
            <a:ln w="12700">
              <a:solidFill>
                <a:srgbClr val="417F54">
                  <a:alpha val="50000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300" dirty="0">
                <a:solidFill>
                  <a:srgbClr val="417F54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</a:endParaRPr>
            </a:p>
          </p:txBody>
        </p:sp>
        <p:sp>
          <p:nvSpPr>
            <p:cNvPr id="56" name="文本框 21"/>
            <p:cNvSpPr txBox="1"/>
            <p:nvPr>
              <p:custDataLst>
                <p:tags r:id="rId10"/>
              </p:custDataLst>
            </p:nvPr>
          </p:nvSpPr>
          <p:spPr bwMode="auto">
            <a:xfrm>
              <a:off x="1949748" y="4391390"/>
              <a:ext cx="3215005" cy="52197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buClrTx/>
                <a:buSzTx/>
                <a:buFontTx/>
              </a:pPr>
              <a:r>
                <a:rPr lang="zh-CN" altLang="en-US" sz="2400" b="1" dirty="0">
                  <a:solidFill>
                    <a:srgbClr val="417F54"/>
                  </a:solidFill>
                  <a:effectLst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MiSans Normal" panose="00000500000000000000" pitchFamily="2" charset="-122"/>
                  <a:sym typeface="+mn-ea"/>
                </a:rPr>
                <a:t>进食的训练</a:t>
              </a:r>
              <a:endParaRPr lang="zh-CN" altLang="en-US" sz="2400" b="1" dirty="0">
                <a:solidFill>
                  <a:srgbClr val="417F54"/>
                </a:solidFill>
                <a:effectLst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  <a:sym typeface="+mn-ea"/>
              </a:endParaRPr>
            </a:p>
          </p:txBody>
        </p:sp>
        <p:sp>
          <p:nvSpPr>
            <p:cNvPr id="57" name="圆角矩形 22"/>
            <p:cNvSpPr/>
            <p:nvPr>
              <p:custDataLst>
                <p:tags r:id="rId11"/>
              </p:custDataLst>
            </p:nvPr>
          </p:nvSpPr>
          <p:spPr>
            <a:xfrm>
              <a:off x="826162" y="5323570"/>
              <a:ext cx="679450" cy="695960"/>
            </a:xfrm>
            <a:prstGeom prst="roundRect">
              <a:avLst>
                <a:gd name="adj" fmla="val 50000"/>
              </a:avLst>
            </a:prstGeom>
            <a:solidFill>
              <a:srgbClr val="9E3537"/>
            </a:solidFill>
            <a:ln>
              <a:noFill/>
            </a:ln>
            <a:effectLst>
              <a:outerShdw blurRad="127000" dist="127000" dir="2700000" algn="ctr" rotWithShape="0">
                <a:srgbClr val="9E3537">
                  <a:alpha val="1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sz="320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MiSans Normal" panose="00000500000000000000" pitchFamily="2" charset="-122"/>
                  <a:sym typeface="+mn-ea"/>
                </a:rPr>
                <a:t>4</a:t>
              </a:r>
              <a:endParaRPr lang="en-US" altLang="en-US" sz="3200" dirty="0">
                <a:solidFill>
                  <a:schemeClr val="bg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  <a:sym typeface="+mn-ea"/>
              </a:endParaRPr>
            </a:p>
          </p:txBody>
        </p:sp>
        <p:sp>
          <p:nvSpPr>
            <p:cNvPr id="58" name="圆角矩形 23"/>
            <p:cNvSpPr/>
            <p:nvPr>
              <p:custDataLst>
                <p:tags r:id="rId12"/>
              </p:custDataLst>
            </p:nvPr>
          </p:nvSpPr>
          <p:spPr>
            <a:xfrm>
              <a:off x="1620818" y="5314680"/>
              <a:ext cx="3872865" cy="6750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90000"/>
              </a:schemeClr>
            </a:solidFill>
            <a:ln w="12700">
              <a:solidFill>
                <a:srgbClr val="417F54">
                  <a:alpha val="50000"/>
                </a:srgb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300" dirty="0">
                <a:solidFill>
                  <a:srgbClr val="417F54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</a:endParaRPr>
            </a:p>
          </p:txBody>
        </p:sp>
        <p:sp>
          <p:nvSpPr>
            <p:cNvPr id="59" name="文本框 24"/>
            <p:cNvSpPr txBox="1"/>
            <p:nvPr>
              <p:custDataLst>
                <p:tags r:id="rId13"/>
              </p:custDataLst>
            </p:nvPr>
          </p:nvSpPr>
          <p:spPr bwMode="auto">
            <a:xfrm>
              <a:off x="1949477" y="5406755"/>
              <a:ext cx="3316605" cy="521970"/>
            </a:xfrm>
            <a:prstGeom prst="rect">
              <a:avLst/>
            </a:prstGeom>
            <a:noFill/>
          </p:spPr>
          <p:txBody>
            <a:bodyPr wrap="square" lIns="91440" tIns="45720" rIns="91440" bIns="45720" rtlCol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buClrTx/>
                <a:buSzTx/>
                <a:buFontTx/>
              </a:pPr>
              <a:r>
                <a:rPr lang="zh-CN" altLang="en-US" sz="2000" b="1" dirty="0">
                  <a:solidFill>
                    <a:srgbClr val="417F54"/>
                  </a:solidFill>
                  <a:effectLst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MiSans Normal" panose="00000500000000000000" pitchFamily="2" charset="-122"/>
                  <a:sym typeface="+mn-ea"/>
                </a:rPr>
                <a:t>进食训练相关标准操作流程</a:t>
              </a:r>
              <a:endParaRPr lang="zh-CN" altLang="en-US" sz="2000" b="1" dirty="0">
                <a:solidFill>
                  <a:srgbClr val="417F54"/>
                </a:solidFill>
                <a:effectLst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  <a:sym typeface="+mn-ea"/>
              </a:endParaRPr>
            </a:p>
          </p:txBody>
        </p:sp>
      </p:grpSp>
      <p:sp>
        <p:nvSpPr>
          <p:cNvPr id="60" name="文本框 21"/>
          <p:cNvSpPr txBox="1"/>
          <p:nvPr>
            <p:custDataLst>
              <p:tags r:id="rId14"/>
            </p:custDataLst>
          </p:nvPr>
        </p:nvSpPr>
        <p:spPr>
          <a:xfrm>
            <a:off x="6372936" y="856811"/>
            <a:ext cx="4013753" cy="82994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>
              <a:defRPr sz="7500" i="1">
                <a:gradFill>
                  <a:gsLst>
                    <a:gs pos="0">
                      <a:srgbClr val="006FF1"/>
                    </a:gs>
                    <a:gs pos="74000">
                      <a:srgbClr val="0264D4"/>
                    </a:gs>
                  </a:gsLst>
                  <a:lin ang="5400000" scaled="1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r>
              <a:rPr lang="zh-CN" altLang="en-US" sz="4800" i="0" dirty="0">
                <a:solidFill>
                  <a:srgbClr val="417F54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目录</a:t>
            </a:r>
            <a:endParaRPr lang="zh-CN" altLang="en-US" sz="4800" i="0" dirty="0">
              <a:solidFill>
                <a:srgbClr val="417F54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改善吞咽障碍的摄食训练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装饰  3"/>
          <p:cNvSpPr>
            <a:spLocks noGrp="1"/>
          </p:cNvSpPr>
          <p:nvPr>
            <p:ph type="body" idx="16397"/>
            <p:custDataLst>
              <p:tags r:id="rId2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19" name="图片占位符 18"/>
          <p:cNvPicPr/>
          <p:nvPr>
            <p:ph type="pic" idx="16396"/>
            <p:custDataLst>
              <p:tags r:id="rId3"/>
            </p:custDataLst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37960" y="2702560"/>
            <a:ext cx="487680" cy="487680"/>
          </a:xfrm>
          <a:prstGeom prst="rect">
            <a:avLst/>
          </a:prstGeom>
        </p:spPr>
      </p:pic>
      <p:sp>
        <p:nvSpPr>
          <p:cNvPr id="9" name="文本占位符 8"/>
          <p:cNvSpPr>
            <a:spLocks noGrp="1"/>
          </p:cNvSpPr>
          <p:nvPr>
            <p:ph type="body" idx="16388"/>
            <p:custDataLst>
              <p:tags r:id="rId6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一口量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6389"/>
            <p:custDataLst>
              <p:tags r:id="rId7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正常人一口量约20mL；吞咽障碍老年人宜3～4mL，需限制进食速度，确保吞咽完成后再喂下一勺。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装饰  1"/>
          <p:cNvSpPr>
            <a:spLocks noGrp="1"/>
          </p:cNvSpPr>
          <p:nvPr>
            <p:ph type="body" idx="16401"/>
            <p:custDataLst>
              <p:tags r:id="rId8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1" name="图片占位符 20"/>
          <p:cNvPicPr/>
          <p:nvPr>
            <p:ph type="pic" idx="16400"/>
            <p:custDataLst>
              <p:tags r:id="rId9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537960" y="4582160"/>
            <a:ext cx="487680" cy="487680"/>
          </a:xfrm>
          <a:prstGeom prst="rect">
            <a:avLst/>
          </a:prstGeom>
        </p:spPr>
      </p:pic>
      <p:sp>
        <p:nvSpPr>
          <p:cNvPr id="17" name="文本占位符 16"/>
          <p:cNvSpPr>
            <a:spLocks noGrp="1"/>
          </p:cNvSpPr>
          <p:nvPr>
            <p:ph type="body" idx="16392"/>
            <p:custDataLst>
              <p:tags r:id="rId12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调整食物性状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占位符 17"/>
          <p:cNvSpPr>
            <a:spLocks noGrp="1"/>
          </p:cNvSpPr>
          <p:nvPr>
            <p:ph type="body" idx="16393"/>
            <p:custDataLst>
              <p:tags r:id="rId13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根据老年人吞咽障碍程度调整食物性状，选择柔软、均一、黏性适当、不易松散的食物，兼顾色香味。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095999" y="2758587"/>
            <a:ext cx="5480575" cy="2677365"/>
            <a:chOff x="6095999" y="2119660"/>
            <a:chExt cx="5480575" cy="2677365"/>
          </a:xfrm>
        </p:grpSpPr>
        <p:sp>
          <p:nvSpPr>
            <p:cNvPr id="9" name="文本框 14"/>
            <p:cNvSpPr txBox="1"/>
            <p:nvPr>
              <p:custDataLst>
                <p:tags r:id="rId1"/>
              </p:custDataLst>
            </p:nvPr>
          </p:nvSpPr>
          <p:spPr bwMode="auto">
            <a:xfrm>
              <a:off x="6095999" y="2119660"/>
              <a:ext cx="5480575" cy="769441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 fontScale="7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buClrTx/>
                <a:buSzTx/>
                <a:buFontTx/>
              </a:pPr>
              <a:r>
                <a:rPr lang="zh-CN" altLang="en-US" sz="4400" dirty="0">
                  <a:solidFill>
                    <a:srgbClr val="417F54"/>
                  </a:solidFill>
                  <a:effectLst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MiSans Normal" panose="00000500000000000000" pitchFamily="2" charset="-122"/>
                  <a:sym typeface="+mn-ea"/>
                </a:rPr>
                <a:t> 进食训练相关标准操作流程</a:t>
              </a:r>
              <a:endParaRPr lang="zh-CN" altLang="en-US" sz="4400" dirty="0">
                <a:solidFill>
                  <a:srgbClr val="417F54"/>
                </a:solidFill>
                <a:effectLst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095999" y="4246169"/>
              <a:ext cx="1741124" cy="550856"/>
              <a:chOff x="1988130" y="4105193"/>
              <a:chExt cx="1741124" cy="550856"/>
            </a:xfrm>
          </p:grpSpPr>
          <p:sp>
            <p:nvSpPr>
              <p:cNvPr id="12" name="图形 203"/>
              <p:cNvSpPr/>
              <p:nvPr>
                <p:custDataLst>
                  <p:tags r:id="rId2"/>
                </p:custDataLst>
              </p:nvPr>
            </p:nvSpPr>
            <p:spPr>
              <a:xfrm>
                <a:off x="1988130" y="4105193"/>
                <a:ext cx="1741124" cy="550856"/>
              </a:xfrm>
              <a:prstGeom prst="roundRect">
                <a:avLst>
                  <a:gd name="adj" fmla="val 50000"/>
                </a:avLst>
              </a:prstGeom>
              <a:solidFill>
                <a:srgbClr val="9E3537"/>
              </a:solidFill>
              <a:ln w="9525" cap="flat">
                <a:noFill/>
                <a:prstDash val="solid"/>
                <a:miter/>
              </a:ln>
              <a:effectLst>
                <a:outerShdw blurRad="127000" dist="127000" dir="5400000" algn="ctr" rotWithShape="0">
                  <a:srgbClr val="9E3537">
                    <a:alpha val="15000"/>
                  </a:srgbClr>
                </a:outerShdw>
              </a:effectLst>
            </p:spPr>
            <p:txBody>
              <a:bodyPr rtlCol="0" anchor="ctr"/>
              <a:lstStyle/>
              <a:p>
                <a:endParaRPr lang="zh-CN" altLang="en-US">
                  <a:solidFill>
                    <a:srgbClr val="D7706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  <p:sp>
            <p:nvSpPr>
              <p:cNvPr id="13" name="文本框 12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988130" y="4195955"/>
                <a:ext cx="174112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dirty="0">
                    <a:solidFill>
                      <a:schemeClr val="bg1"/>
                    </a:solidFill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第四部分</a:t>
                </a:r>
                <a:endParaRPr lang="zh-CN" altLang="en-US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</p:grpSp>
      </p:grpSp>
      <p:sp>
        <p:nvSpPr>
          <p:cNvPr id="17" name="文本框 16"/>
          <p:cNvSpPr txBox="1"/>
          <p:nvPr>
            <p:custDataLst>
              <p:tags r:id="rId4"/>
            </p:custDataLst>
          </p:nvPr>
        </p:nvSpPr>
        <p:spPr>
          <a:xfrm>
            <a:off x="6095999" y="1636877"/>
            <a:ext cx="1109980" cy="10147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ln>
                  <a:solidFill>
                    <a:srgbClr val="417F54"/>
                  </a:solidFill>
                </a:ln>
                <a:noFill/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04</a:t>
            </a:r>
            <a:endParaRPr lang="en-US" altLang="zh-CN" sz="6000" dirty="0">
              <a:ln>
                <a:solidFill>
                  <a:srgbClr val="417F54"/>
                </a:solidFill>
              </a:ln>
              <a:noFill/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250305" y="3820795"/>
            <a:ext cx="5466080" cy="2213610"/>
          </a:xfrm>
          <a:prstGeom prst="rect">
            <a:avLst/>
          </a:prstGeom>
          <a:solidFill>
            <a:srgbClr val="CF712C">
              <a:alpha val="94000"/>
            </a:srgbClr>
          </a:solidFill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老年人进食训练的目的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idx="16386"/>
            <p:custDataLst>
              <p:tags r:id="rId2"/>
            </p:custDataLst>
          </p:nvPr>
        </p:nvSpPr>
        <p:spPr>
          <a:xfrm>
            <a:off x="6096000" y="1050925"/>
            <a:ext cx="2514600" cy="406400"/>
          </a:xfrm>
        </p:spPr>
        <p:txBody>
          <a:bodyPr>
            <a:normAutofit fontScale="70000"/>
          </a:bodyPr>
          <a:p>
            <a:r>
              <a:rPr lang="zh-CN" altLang="en-US" b="1">
                <a:solidFill>
                  <a:schemeClr val="tx1"/>
                </a:solidFill>
              </a:rPr>
              <a:t>保证营养摄入，维持体能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7"/>
            <p:custDataLst>
              <p:tags r:id="rId3"/>
            </p:custDataLst>
          </p:nvPr>
        </p:nvSpPr>
        <p:spPr>
          <a:xfrm>
            <a:off x="6096000" y="1643380"/>
            <a:ext cx="2514600" cy="18288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老年人进食训练保障营养摄入，维持身体代谢、增强免疫力、预防疾病、延缓衰老，补充能量、保持体力，提升日常活动与自理能力。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idx="16388"/>
            <p:custDataLst>
              <p:tags r:id="rId4"/>
            </p:custDataLst>
          </p:nvPr>
        </p:nvSpPr>
        <p:spPr>
          <a:xfrm>
            <a:off x="9067800" y="1050925"/>
            <a:ext cx="2514600" cy="406400"/>
          </a:xfrm>
        </p:spPr>
        <p:txBody>
          <a:bodyPr>
            <a:normAutofit/>
          </a:bodyPr>
          <a:p>
            <a:r>
              <a:rPr lang="zh-CN" altLang="en-US" sz="1700" b="1">
                <a:solidFill>
                  <a:schemeClr val="tx1"/>
                </a:solidFill>
              </a:rPr>
              <a:t>降低误吸风险</a:t>
            </a:r>
            <a:endParaRPr lang="zh-CN" altLang="en-US" sz="1700" b="1">
              <a:solidFill>
                <a:schemeClr val="tx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6389"/>
            <p:custDataLst>
              <p:tags r:id="rId5"/>
            </p:custDataLst>
          </p:nvPr>
        </p:nvSpPr>
        <p:spPr>
          <a:xfrm>
            <a:off x="9067800" y="1643380"/>
            <a:ext cx="2514600" cy="1828800"/>
          </a:xfrm>
        </p:spPr>
        <p:txBody>
          <a:bodyPr>
            <a:normAutofit lnSpcReduction="10000"/>
          </a:bodyPr>
          <a:p>
            <a:r>
              <a:rPr lang="zh-CN" altLang="en-US">
                <a:solidFill>
                  <a:schemeClr val="tx1"/>
                </a:solidFill>
              </a:rPr>
              <a:t>老年人吞咽功能减退致误吸风险高，需系统进食训练，调整姿势、掌握吞咽技巧，训练咀嚼并配合适食物质地，防误吸、降肺部感染及噎食风险，保障进食安全。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6390"/>
            <p:custDataLst>
              <p:tags r:id="rId6"/>
            </p:custDataLst>
          </p:nvPr>
        </p:nvSpPr>
        <p:spPr/>
        <p:txBody>
          <a:bodyPr>
            <a:normAutofit/>
          </a:bodyPr>
          <a:p>
            <a:r>
              <a:rPr lang="zh-CN" altLang="en-US" sz="1700" b="1">
                <a:solidFill>
                  <a:schemeClr val="tx1"/>
                </a:solidFill>
              </a:rPr>
              <a:t>增强独立生活能力</a:t>
            </a:r>
            <a:endParaRPr lang="zh-CN" altLang="en-US" sz="1700" b="1">
              <a:solidFill>
                <a:schemeClr val="tx1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idx="16391"/>
            <p:custDataLst>
              <p:tags r:id="rId7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进食训练帮助老年人自主进食，减少依赖，提高自主性和尊严感，改善进食能力，品尝美食，获得心理满足，提升生活幸福感。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idx="16392"/>
            <p:custDataLst>
              <p:tags r:id="rId8"/>
            </p:custDataLst>
          </p:nvPr>
        </p:nvSpPr>
        <p:spPr/>
        <p:txBody>
          <a:bodyPr>
            <a:normAutofit/>
          </a:bodyPr>
          <a:p>
            <a:r>
              <a:rPr lang="zh-CN" altLang="en-US" sz="1700" b="1">
                <a:solidFill>
                  <a:schemeClr val="tx1"/>
                </a:solidFill>
              </a:rPr>
              <a:t>促进社交互动</a:t>
            </a:r>
            <a:endParaRPr lang="zh-CN" altLang="en-US" sz="1700" b="1">
              <a:solidFill>
                <a:schemeClr val="tx1"/>
              </a:solidFill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idx="16393"/>
            <p:custDataLst>
              <p:tags r:id="rId9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进食训练助老年人与家人进餐增进情感交流、减少孤独感，良好进食能力助其融入社交场合、丰富生活内容。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04560" y="942975"/>
            <a:ext cx="5761990" cy="2486025"/>
          </a:xfrm>
          <a:prstGeom prst="rect">
            <a:avLst/>
          </a:prstGeom>
          <a:solidFill>
            <a:srgbClr val="5C7F5D">
              <a:alpha val="38000"/>
            </a:srgbClr>
          </a:solidFill>
        </p:spPr>
        <p:txBody>
          <a:bodyPr wrap="square" rtlCol="0">
            <a:noAutofit/>
          </a:bodyPr>
          <a:p>
            <a:endParaRPr lang="zh-CN" altLang="en-US"/>
          </a:p>
        </p:txBody>
      </p:sp>
    </p:spTree>
    <p:custDataLst>
      <p:tags r:id="rId10"/>
    </p:custData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老年人进食训练的原则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装饰  0"/>
          <p:cNvSpPr>
            <a:spLocks noGrp="1"/>
          </p:cNvSpPr>
          <p:nvPr>
            <p:ph type="body" idx="16389"/>
            <p:custDataLst>
              <p:tags r:id="rId2"/>
            </p:custDataLst>
          </p:nvPr>
        </p:nvSpPr>
        <p:spPr>
          <a:xfrm>
            <a:off x="7242810" y="1524000"/>
            <a:ext cx="4038600" cy="4724400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6"/>
            <p:custDataLst>
              <p:tags r:id="rId3"/>
            </p:custDataLst>
          </p:nvPr>
        </p:nvSpPr>
        <p:spPr>
          <a:xfrm>
            <a:off x="7700010" y="2171065"/>
            <a:ext cx="31242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bg1"/>
                </a:solidFill>
              </a:rPr>
              <a:t>老年人进食训练原则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7"/>
            <p:custDataLst>
              <p:tags r:id="rId4"/>
            </p:custDataLst>
          </p:nvPr>
        </p:nvSpPr>
        <p:spPr>
          <a:xfrm>
            <a:off x="7700010" y="3335655"/>
            <a:ext cx="3124200" cy="15240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bg1"/>
                </a:solidFill>
              </a:rPr>
              <a:t>全面评估吞咽、口腔及身体状况，依据结果选择食物、进食姿势，逐步增加训练难度，个性化计划，关注口腔卫生、消化及心理，及时解决问题。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老年人进食训练的注意事项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装饰  0"/>
          <p:cNvSpPr>
            <a:spLocks noGrp="1"/>
          </p:cNvSpPr>
          <p:nvPr>
            <p:ph type="body" idx="16393"/>
            <p:custDataLst>
              <p:tags r:id="rId2"/>
            </p:custDataLst>
          </p:nvPr>
        </p:nvSpPr>
        <p:spPr>
          <a:xfrm>
            <a:off x="6426835" y="3850640"/>
            <a:ext cx="3454400" cy="2082800"/>
          </a:xfrm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6"/>
            <p:custDataLst>
              <p:tags r:id="rId3"/>
            </p:custDataLst>
          </p:nvPr>
        </p:nvSpPr>
        <p:spPr>
          <a:xfrm>
            <a:off x="6677025" y="4128135"/>
            <a:ext cx="28448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安静就餐环境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7"/>
            <p:custDataLst>
              <p:tags r:id="rId4"/>
            </p:custDataLst>
          </p:nvPr>
        </p:nvSpPr>
        <p:spPr>
          <a:xfrm>
            <a:off x="6677025" y="4809490"/>
            <a:ext cx="2844800" cy="914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保持安静，食物分次给，餐后查口腔，异常即停食。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装饰  3"/>
          <p:cNvSpPr>
            <a:spLocks noGrp="1"/>
          </p:cNvSpPr>
          <p:nvPr>
            <p:ph type="body" idx="16394"/>
            <p:custDataLst>
              <p:tags r:id="rId5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6388"/>
            <p:custDataLst>
              <p:tags r:id="rId6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药物与急救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idx="16389"/>
            <p:custDataLst>
              <p:tags r:id="rId7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调整药物剂型，照护者学海姆立克，肢体障碍用辅助餐具。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装饰  6"/>
          <p:cNvSpPr>
            <a:spLocks noGrp="1"/>
          </p:cNvSpPr>
          <p:nvPr>
            <p:ph type="body" idx="16395"/>
            <p:custDataLst>
              <p:tags r:id="rId8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idx="16390"/>
            <p:custDataLst>
              <p:tags r:id="rId9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管饲与营养监控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idx="16391"/>
            <p:custDataLst>
              <p:tags r:id="rId10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规范营养液制备，维护管路，持续监测营养指标。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>
          <a:xfrm>
            <a:off x="609600" y="533400"/>
            <a:ext cx="4721225" cy="12192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老年人进食训练的流程：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装饰  1"/>
          <p:cNvSpPr>
            <a:spLocks noGrp="1"/>
          </p:cNvSpPr>
          <p:nvPr>
            <p:ph type="body" idx="16392"/>
            <p:custDataLst>
              <p:tags r:id="rId2"/>
            </p:custDataLst>
          </p:nvPr>
        </p:nvSpPr>
        <p:spPr>
          <a:xfrm>
            <a:off x="5647690" y="1222375"/>
            <a:ext cx="5882640" cy="1753870"/>
          </a:xfr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chemeClr val="accent1">
                        <a:lumMod val="10000"/>
                        <a:lumOff val="90000"/>
                      </a:schemeClr>
                    </a:gs>
                    <a:gs pos="100000">
                      <a:schemeClr val="accent1">
                        <a:lumMod val="10000"/>
                        <a:lumOff val="90000"/>
                      </a:schemeClr>
                    </a:gs>
                  </a:gsLst>
                  <a:lin ang="5400000"/>
                </a:gradFill>
              </a14:hiddenFill>
            </a:ext>
          </a:extLst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7"/>
            <p:custDataLst>
              <p:tags r:id="rId3"/>
            </p:custDataLst>
          </p:nvPr>
        </p:nvSpPr>
        <p:spPr>
          <a:xfrm>
            <a:off x="5946140" y="1346200"/>
            <a:ext cx="52324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上肢功能障碍进食训练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idx="16388"/>
            <p:custDataLst>
              <p:tags r:id="rId4"/>
            </p:custDataLst>
          </p:nvPr>
        </p:nvSpPr>
        <p:spPr>
          <a:xfrm>
            <a:off x="5946140" y="1905000"/>
            <a:ext cx="5428615" cy="12192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分析进食情况，分三类训练：无法自行进食者，刺激食欲，控制喂食；协调障碍者，固定上肢，使用特殊餐具；部分可进食者，指导健侧手，鼓励患侧参与。</a:t>
            </a:r>
            <a:endParaRPr lang="zh-CN" altLang="en-US">
              <a:solidFill>
                <a:schemeClr val="tx1"/>
              </a:solidFill>
            </a:endParaRPr>
          </a:p>
        </p:txBody>
      </p:sp>
      <p:graphicFrame>
        <p:nvGraphicFramePr>
          <p:cNvPr id="16" name="表格 15"/>
          <p:cNvGraphicFramePr/>
          <p:nvPr/>
        </p:nvGraphicFramePr>
        <p:xfrm>
          <a:off x="5669915" y="2976562"/>
          <a:ext cx="5860415" cy="3565525"/>
        </p:xfrm>
        <a:graphic>
          <a:graphicData uri="http://schemas.openxmlformats.org/drawingml/2006/table">
            <a:tbl>
              <a:tblPr/>
              <a:tblGrid>
                <a:gridCol w="1301115"/>
                <a:gridCol w="1670050"/>
                <a:gridCol w="1473200"/>
                <a:gridCol w="1416050"/>
              </a:tblGrid>
              <a:tr h="407035">
                <a:tc>
                  <a:txBody>
                    <a:bodyPr/>
                    <a:p>
                      <a:pPr marL="304800" indent="0" algn="l" eaLnBrk="0" fontAlgn="base"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进食情况分析</a:t>
                      </a:r>
                      <a:endParaRPr lang="zh-CN" sz="900">
                        <a:solidFill>
                          <a:srgbClr val="231F2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1F4FC"/>
                    </a:solidFill>
                  </a:tcPr>
                </a:tc>
                <a:tc>
                  <a:txBody>
                    <a:bodyPr/>
                    <a:p>
                      <a:pPr marL="59690" indent="-5715" algn="l" eaLnBrk="0" fontAlgn="base">
                        <a:lnSpc>
                          <a:spcPct val="118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老年人上肢功能障碍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无法自行进食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61595" indent="-5080" algn="l" eaLnBrk="0" fontAlgn="base">
                        <a:lnSpc>
                          <a:spcPct val="118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老年人上肢协调功能障碍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不能精准进食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64770" indent="-5715" algn="l" eaLnBrk="0" fontAlgn="base">
                        <a:lnSpc>
                          <a:spcPct val="118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老年人上肢运动功能障碍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可部分进食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8495">
                <a:tc>
                  <a:txBody>
                    <a:bodyPr/>
                    <a:p>
                      <a:pPr marL="972820" indent="0" algn="l" eaLnBrk="0" fontAlgn="base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  <a:p>
                      <a:pPr marL="972820" indent="0" algn="l" eaLnBrk="0" fontAlgn="base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  <a:p>
                      <a:pPr marL="972820" indent="0" algn="l" eaLnBrk="0" fontAlgn="base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  <a:p>
                      <a:pPr marL="972820" indent="0" algn="l" eaLnBrk="0" fontAlgn="base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  <a:p>
                      <a:pPr marL="972820" indent="0" algn="l" eaLnBrk="0" fontAlgn="base">
                        <a:lnSpc>
                          <a:spcPct val="11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  <a:p>
                      <a:pPr marL="420370" indent="0" algn="l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具体过程</a:t>
                      </a:r>
                      <a:endParaRPr lang="zh-CN" sz="900">
                        <a:solidFill>
                          <a:srgbClr val="231F2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1F4FC"/>
                    </a:solidFill>
                  </a:tcPr>
                </a:tc>
                <a:tc>
                  <a:txBody>
                    <a:bodyPr/>
                    <a:p>
                      <a:pPr marL="54610" indent="8890" algn="just" eaLnBrk="0" fontAlgn="base">
                        <a:lnSpc>
                          <a:spcPct val="125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照护者需要进行喂食。先用温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水湿润口腔，刺激老年人的食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欲，再将食物放在其舌中部或健侧口腔，以便其更好地咀嚼和吞咽。喂食时要注意速度适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中，避免过快或过慢；每口食物的量要适中，不要过多或过少。喂食过程中要观察老年人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的表情和反应，如有不适及时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停止喂食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lnSpc>
                          <a:spcPct val="12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  <a:p>
                      <a:pPr marL="972820" indent="0" algn="l" eaLnBrk="0" fontAlgn="base">
                        <a:lnSpc>
                          <a:spcPct val="12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  <a:p>
                      <a:pPr marL="59690" indent="2540" algn="just" eaLnBrk="0" fontAlgn="base">
                        <a:lnSpc>
                          <a:spcPct val="128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可固定老年人的一侧上肢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并保持上肢稳定，也可使用增加阻力的设备，如增加重量的餐具。在饮水过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程中使用加盖及带有饮水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孔的杯子或用吸管饮水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72820" indent="0" algn="l" eaLnBrk="0" fontAlgn="base">
                        <a:lnSpc>
                          <a:spcPct val="13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Arial" panose="020B0604020202020204"/>
                          <a:ea typeface="Arial" panose="020B0604020202020204"/>
                        </a:rPr>
                        <a:t> 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Arial" panose="020B0604020202020204"/>
                        <a:ea typeface="Arial" panose="020B0604020202020204"/>
                      </a:endParaRPr>
                    </a:p>
                    <a:p>
                      <a:pPr marL="59690" indent="1905" algn="just" eaLnBrk="0" fontAlgn="base">
                        <a:lnSpc>
                          <a:spcPct val="127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指导老年人用健侧手完成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持筷或勺进食、饮水，患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侧上肢放在桌子上或椅子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上。当患侧上肢和手的功能逐渐康复时，鼓励老年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人用患侧上肢固定餐具，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进而双手配合使用餐具完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成进食、饮水动作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8305">
                <a:tc>
                  <a:txBody>
                    <a:bodyPr/>
                    <a:p>
                      <a:pPr marL="247650" indent="0" algn="l" eaLnBrk="0" fontAlgn="base">
                        <a:spcBef>
                          <a:spcPts val="11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进食后清洁口腔</a:t>
                      </a:r>
                      <a:endParaRPr lang="zh-CN" sz="900">
                        <a:solidFill>
                          <a:srgbClr val="231F2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1F4FC"/>
                    </a:solidFill>
                  </a:tcPr>
                </a:tc>
                <a:tc gridSpan="3">
                  <a:txBody>
                    <a:bodyPr/>
                    <a:p>
                      <a:pPr marL="57150" indent="-635" algn="l" eaLnBrk="0" fontAlgn="base">
                        <a:lnSpc>
                          <a:spcPct val="116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指导老年人清洁口腔，去除食物残渣，保持口腔清洁卫生。可以使用温水漱口或使用口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腔清洁棉棒等进行清洁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408305">
                <a:tc>
                  <a:txBody>
                    <a:bodyPr/>
                    <a:p>
                      <a:pPr marL="247650" indent="0" algn="l" eaLnBrk="0" fontAlgn="base">
                        <a:spcBef>
                          <a:spcPts val="11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进食后调整体位</a:t>
                      </a:r>
                      <a:endParaRPr lang="zh-CN" sz="900">
                        <a:solidFill>
                          <a:srgbClr val="231F2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1F4FC"/>
                    </a:solidFill>
                  </a:tcPr>
                </a:tc>
                <a:tc gridSpan="3">
                  <a:txBody>
                    <a:bodyPr/>
                    <a:p>
                      <a:pPr marL="53975" indent="5080" algn="l" eaLnBrk="0" fontAlgn="base">
                        <a:lnSpc>
                          <a:spcPct val="116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不要让老年人在进食后立即躺下，可保持坐位或半卧位一段时间，防止食物反流。如果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老年人需要躺下休息，可将床头抬高一定角度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413385">
                <a:tc>
                  <a:txBody>
                    <a:bodyPr/>
                    <a:p>
                      <a:pPr marL="133350" indent="0" algn="l" eaLnBrk="0" fontAlgn="base">
                        <a:spcBef>
                          <a:spcPts val="11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进食后记录饮食情况</a:t>
                      </a:r>
                      <a:endParaRPr lang="zh-CN" sz="900">
                        <a:solidFill>
                          <a:srgbClr val="231F2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0" marR="0" marT="0" marB="0" anchor="t" anchorCtr="0">
                    <a:lnL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1F4FC"/>
                    </a:solidFill>
                  </a:tcPr>
                </a:tc>
                <a:tc gridSpan="3">
                  <a:txBody>
                    <a:bodyPr/>
                    <a:p>
                      <a:pPr marL="58420" indent="-1270" algn="l" eaLnBrk="0" fontAlgn="base">
                        <a:lnSpc>
                          <a:spcPct val="11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记录老年人的进食量、食物种类、进食过程中的表现等，</a:t>
                      </a:r>
                      <a:r>
                        <a:rPr lang="zh-CN" altLang="en-US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 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以便及时调整饮食计划和照护</a:t>
                      </a:r>
                      <a:r>
                        <a:rPr lang="zh-CN" sz="900">
                          <a:solidFill>
                            <a:srgbClr val="231F20"/>
                          </a:solidFill>
                          <a:latin typeface="仿宋" panose="02010609060101010101" charset="-122"/>
                          <a:ea typeface="仿宋" panose="02010609060101010101" charset="-122"/>
                        </a:rPr>
                        <a:t>方案</a:t>
                      </a:r>
                      <a:endParaRPr lang="zh-CN" sz="900">
                        <a:solidFill>
                          <a:srgbClr val="231F20"/>
                        </a:solidFill>
                        <a:latin typeface="仿宋" panose="02010609060101010101" charset="-122"/>
                        <a:ea typeface="仿宋" panose="02010609060101010101" charset="-122"/>
                      </a:endParaRPr>
                    </a:p>
                  </a:txBody>
                  <a:tcPr marL="0" marR="0" marT="0" marB="0" anchor="t" anchorCtr="0">
                    <a:lnL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AEE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5"/>
    </p:custData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>
          <a:xfrm>
            <a:off x="290830" y="533400"/>
            <a:ext cx="4357370" cy="735965"/>
          </a:xfrm>
        </p:spPr>
        <p:txBody>
          <a:bodyPr>
            <a:normAutofit/>
          </a:bodyPr>
          <a:p>
            <a:r>
              <a:rPr lang="zh-CN" altLang="en-US" sz="3200">
                <a:solidFill>
                  <a:schemeClr val="tx1"/>
                </a:solidFill>
              </a:rPr>
              <a:t>老年人进食训练的流程</a:t>
            </a:r>
            <a:r>
              <a:rPr lang="zh-CN" altLang="en-US">
                <a:solidFill>
                  <a:schemeClr val="tx1"/>
                </a:solidFill>
              </a:rPr>
              <a:t>：</a:t>
            </a:r>
            <a:endParaRPr lang="zh-CN" altLang="en-US" sz="2700">
              <a:solidFill>
                <a:schemeClr val="tx1"/>
              </a:solidFill>
            </a:endParaRPr>
          </a:p>
        </p:txBody>
      </p:sp>
      <p:sp>
        <p:nvSpPr>
          <p:cNvPr id="7" name="装饰  3"/>
          <p:cNvSpPr>
            <a:spLocks noGrp="1"/>
          </p:cNvSpPr>
          <p:nvPr>
            <p:ph type="body" idx="16392"/>
            <p:custDataLst>
              <p:tags r:id="rId2"/>
            </p:custDataLst>
          </p:nvPr>
        </p:nvSpPr>
        <p:spPr>
          <a:xfrm>
            <a:off x="5517515" y="2108200"/>
            <a:ext cx="6223000" cy="2667000"/>
          </a:xfr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chemeClr val="accent1">
                        <a:lumMod val="10000"/>
                        <a:lumOff val="90000"/>
                      </a:schemeClr>
                    </a:gs>
                    <a:gs pos="100000">
                      <a:schemeClr val="accent1">
                        <a:lumMod val="10000"/>
                        <a:lumOff val="90000"/>
                      </a:schemeClr>
                    </a:gs>
                  </a:gsLst>
                  <a:lin ang="5400000"/>
                </a:gradFill>
              </a14:hiddenFill>
            </a:ext>
          </a:extLst>
        </p:spPr>
        <p:txBody>
          <a:bodyPr/>
          <a:p>
            <a:r>
              <a:rPr lang="zh-CN" altLang="en-US">
                <a:sym typeface="+mn-ea"/>
              </a:rPr>
              <a:t>吞咽障碍老年人经口进食训练流程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idx="16390"/>
            <p:custDataLst>
              <p:tags r:id="rId3"/>
            </p:custDataLst>
          </p:nvPr>
        </p:nvSpPr>
        <p:spPr>
          <a:xfrm>
            <a:off x="5925185" y="3327400"/>
            <a:ext cx="5352415" cy="12192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精细控制一口量，健侧口腔喂食，慢嚼慢咽避免误吸，适时停顿，空吞咽辅助，清理口腔残留，适量液体帮助，注意防止呛咳。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>
          <a:xfrm>
            <a:off x="609600" y="533400"/>
            <a:ext cx="4727575" cy="12192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老年人进食训练的流程：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装饰  0"/>
          <p:cNvSpPr>
            <a:spLocks noGrp="1"/>
          </p:cNvSpPr>
          <p:nvPr>
            <p:ph type="body" idx="16391"/>
            <p:custDataLst>
              <p:tags r:id="rId2"/>
            </p:custDataLst>
          </p:nvPr>
        </p:nvSpPr>
        <p:spPr>
          <a:xfrm>
            <a:off x="5586730" y="854075"/>
            <a:ext cx="6108065" cy="4646930"/>
          </a:xfrm>
        </p:spPr>
        <p:txBody>
          <a:bodyPr/>
          <a:p>
            <a:r>
              <a:rPr lang="zh-CN" altLang="en-US">
                <a:solidFill>
                  <a:schemeClr val="tx1"/>
                </a:solidFill>
              </a:rPr>
              <a:t> 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7"/>
            <p:custDataLst>
              <p:tags r:id="rId3"/>
            </p:custDataLst>
          </p:nvPr>
        </p:nvSpPr>
        <p:spPr>
          <a:xfrm>
            <a:off x="6003925" y="1267460"/>
            <a:ext cx="5273675" cy="406400"/>
          </a:xfrm>
        </p:spPr>
        <p:txBody>
          <a:bodyPr>
            <a:normAutofit/>
          </a:bodyPr>
          <a:p>
            <a:pPr algn="ctr"/>
            <a:r>
              <a:rPr lang="zh-CN" altLang="en-US">
                <a:solidFill>
                  <a:schemeClr val="tx1"/>
                </a:solidFill>
              </a:rPr>
              <a:t>吞咽障碍</a:t>
            </a:r>
            <a:r>
              <a:rPr lang="zh-CN" altLang="en-US">
                <a:sym typeface="+mn-ea"/>
              </a:rPr>
              <a:t>管饲进食训练</a:t>
            </a:r>
            <a:r>
              <a:rPr lang="zh-CN" altLang="en-US">
                <a:solidFill>
                  <a:schemeClr val="tx1"/>
                </a:solidFill>
              </a:rPr>
              <a:t>流程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idx="16388"/>
            <p:custDataLst>
              <p:tags r:id="rId4"/>
            </p:custDataLst>
          </p:nvPr>
        </p:nvSpPr>
        <p:spPr>
          <a:xfrm>
            <a:off x="6003925" y="1854200"/>
            <a:ext cx="5273675" cy="3646805"/>
          </a:xfrm>
        </p:spPr>
        <p:txBody>
          <a:bodyPr>
            <a:norm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</a:rPr>
              <a:t>准备工作清洗双手</a:t>
            </a:r>
            <a:endParaRPr lang="zh-CN" altLang="en-US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</a:rPr>
              <a:t>现配匀浆膳并过滤</a:t>
            </a:r>
            <a:endParaRPr lang="zh-CN" altLang="en-US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</a:rPr>
              <a:t>体位调整至坐位或床头抬高30°~45°</a:t>
            </a:r>
            <a:endParaRPr lang="zh-CN" altLang="en-US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</a:rPr>
              <a:t>检查胃管位置和固定</a:t>
            </a:r>
            <a:endParaRPr lang="zh-CN" altLang="en-US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</a:rPr>
              <a:t>评估老人状态</a:t>
            </a:r>
            <a:endParaRPr lang="zh-CN" altLang="en-US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  <a:sym typeface="+mn-ea"/>
              </a:rPr>
              <a:t>灌注前用温开水冲洗胃管</a:t>
            </a:r>
            <a:endParaRPr lang="zh-CN" altLang="en-US">
              <a:solidFill>
                <a:schemeClr val="tx1"/>
              </a:solidFill>
              <a:sym typeface="+mn-ea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  <a:sym typeface="+mn-ea"/>
              </a:rPr>
              <a:t>缓慢分次灌注，观察老人反应</a:t>
            </a:r>
            <a:endParaRPr lang="zh-CN" altLang="en-US">
              <a:solidFill>
                <a:schemeClr val="tx1"/>
              </a:solidFill>
              <a:sym typeface="+mn-ea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ym typeface="+mn-ea"/>
              </a:rPr>
              <a:t>灌注后再次冲洗</a:t>
            </a:r>
            <a:endParaRPr lang="zh-CN" altLang="en-US">
              <a:sym typeface="+mn-ea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ym typeface="+mn-ea"/>
              </a:rPr>
              <a:t>保持体位30~60分钟</a:t>
            </a:r>
            <a:endParaRPr lang="zh-CN" altLang="en-US">
              <a:sym typeface="+mn-ea"/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ym typeface="+mn-ea"/>
              </a:rPr>
              <a:t>清洁用品</a:t>
            </a:r>
            <a:endParaRPr lang="zh-CN" altLang="en-US">
              <a:solidFill>
                <a:schemeClr val="tx1"/>
              </a:solidFill>
              <a:sym typeface="+mn-ea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>
          <a:xfrm>
            <a:off x="487680" y="324485"/>
            <a:ext cx="5250815" cy="12192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老年人进食训练的流程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idx="16386"/>
            <p:custDataLst>
              <p:tags r:id="rId2"/>
            </p:custDataLst>
          </p:nvPr>
        </p:nvSpPr>
        <p:spPr>
          <a:xfrm>
            <a:off x="5015865" y="1137285"/>
            <a:ext cx="6934200" cy="406400"/>
          </a:xfrm>
        </p:spPr>
        <p:txBody>
          <a:bodyPr>
            <a:normAutofit/>
          </a:bodyPr>
          <a:p>
            <a:r>
              <a:rPr lang="zh-CN" altLang="en-US" b="1">
                <a:solidFill>
                  <a:schemeClr val="tx1"/>
                </a:solidFill>
              </a:rPr>
              <a:t>认知障碍老年人的进食训练流程</a:t>
            </a: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7"/>
            <p:custDataLst>
              <p:tags r:id="rId3"/>
            </p:custDataLst>
          </p:nvPr>
        </p:nvSpPr>
        <p:spPr>
          <a:xfrm>
            <a:off x="5015865" y="1748155"/>
            <a:ext cx="7000240" cy="1988185"/>
          </a:xfrm>
        </p:spPr>
        <p:txBody>
          <a:bodyPr>
            <a:noAutofit/>
          </a:bodyPr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</a:rPr>
              <a:t>对无法选择食物的老年人，将多种食物搅拌在一起</a:t>
            </a:r>
            <a:endParaRPr lang="zh-CN" altLang="en-US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</a:rPr>
              <a:t>对注意力不集中的老年人，营造安静的就餐环境，鼓励老年人手持食物进食</a:t>
            </a:r>
            <a:endParaRPr lang="zh-CN" altLang="en-US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</a:rPr>
              <a:t>对进食速度过快、停不下来的老年人，把控一口量，将食物尽量切成小块，并分在多个盘子里，多次上菜</a:t>
            </a:r>
            <a:endParaRPr lang="zh-CN" altLang="en-US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</a:rPr>
              <a:t>有的老年人会误把食物看作其他异物而拒绝食用，可改变摆盘后，重新上菜</a:t>
            </a:r>
            <a:endParaRPr lang="zh-CN" altLang="en-US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Ø"/>
            </a:pPr>
            <a:r>
              <a:rPr lang="zh-CN" altLang="en-US">
                <a:solidFill>
                  <a:schemeClr val="tx1"/>
                </a:solidFill>
              </a:rPr>
              <a:t>对无法辨别面前食物可否进食的老年人，开饭时言语引导，避免其不知所措</a:t>
            </a:r>
            <a:endParaRPr lang="zh-CN" altLang="en-US">
              <a:solidFill>
                <a:schemeClr val="tx1"/>
              </a:solidFill>
            </a:endParaRPr>
          </a:p>
          <a:p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E9E3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74182" y="1765633"/>
            <a:ext cx="7204075" cy="3211670"/>
            <a:chOff x="2974182" y="980138"/>
            <a:chExt cx="7204075" cy="3211670"/>
          </a:xfrm>
        </p:grpSpPr>
        <p:sp>
          <p:nvSpPr>
            <p:cNvPr id="10" name="文本框 22" descr="7b0a20202020227461726765744d6f64756c65223a202270726f636573734f6e6c696e65466f6e7473220a7d0a"/>
            <p:cNvSpPr txBox="1"/>
            <p:nvPr>
              <p:custDataLst>
                <p:tags r:id="rId1"/>
              </p:custDataLst>
            </p:nvPr>
          </p:nvSpPr>
          <p:spPr>
            <a:xfrm>
              <a:off x="2974182" y="980138"/>
              <a:ext cx="7204075" cy="1783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8800" b="0" i="0" baseline="0" noProof="0" dirty="0">
                  <a:ln>
                    <a:noFill/>
                  </a:ln>
                  <a:solidFill>
                    <a:srgbClr val="467959"/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MiSans Normal" panose="00000500000000000000" pitchFamily="2" charset="-122"/>
                </a:rPr>
                <a:t>谢谢观看！</a:t>
              </a:r>
              <a:endParaRPr kumimoji="0" lang="zh-CN" altLang="en-US" sz="8800" b="0" i="0" baseline="0" noProof="0" dirty="0">
                <a:ln>
                  <a:noFill/>
                </a:ln>
                <a:solidFill>
                  <a:srgbClr val="467959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sym typeface="MiSans Normal" panose="00000500000000000000" pitchFamily="2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700303" y="3640952"/>
              <a:ext cx="2791394" cy="550856"/>
              <a:chOff x="4757642" y="4105193"/>
              <a:chExt cx="2621874" cy="550856"/>
            </a:xfrm>
          </p:grpSpPr>
          <p:sp>
            <p:nvSpPr>
              <p:cNvPr id="12" name="图形 203"/>
              <p:cNvSpPr/>
              <p:nvPr>
                <p:custDataLst>
                  <p:tags r:id="rId2"/>
                </p:custDataLst>
              </p:nvPr>
            </p:nvSpPr>
            <p:spPr>
              <a:xfrm>
                <a:off x="4757642" y="4105193"/>
                <a:ext cx="2621874" cy="550856"/>
              </a:xfrm>
              <a:prstGeom prst="roundRect">
                <a:avLst>
                  <a:gd name="adj" fmla="val 50000"/>
                </a:avLst>
              </a:prstGeom>
              <a:solidFill>
                <a:srgbClr val="AC313F"/>
              </a:solidFill>
              <a:ln w="9525" cap="flat">
                <a:noFill/>
                <a:prstDash val="solid"/>
                <a:miter/>
              </a:ln>
              <a:effectLst>
                <a:outerShdw blurRad="127000" dist="127000" dir="2700000" algn="ctr" rotWithShape="0">
                  <a:srgbClr val="9E3537">
                    <a:alpha val="15000"/>
                  </a:srgbClr>
                </a:outerShdw>
              </a:effectLst>
            </p:spPr>
            <p:txBody>
              <a:bodyPr rtlCol="0" anchor="ctr"/>
              <a:lstStyle/>
              <a:p>
                <a:endParaRPr lang="zh-CN" altLang="en-US">
                  <a:solidFill>
                    <a:srgbClr val="D77061"/>
                  </a:solidFill>
                </a:endParaRPr>
              </a:p>
            </p:txBody>
          </p:sp>
          <p:sp>
            <p:nvSpPr>
              <p:cNvPr id="13" name="文本框 12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4757642" y="4195955"/>
                <a:ext cx="2621874" cy="3683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北京出版社</a:t>
                </a:r>
                <a:endParaRPr kumimoji="0" 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</p:grpSp>
      </p:grp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095999" y="2758587"/>
            <a:ext cx="5480575" cy="2677365"/>
            <a:chOff x="6095999" y="2119660"/>
            <a:chExt cx="5480575" cy="2677365"/>
          </a:xfrm>
        </p:grpSpPr>
        <p:sp>
          <p:nvSpPr>
            <p:cNvPr id="9" name="文本框 14"/>
            <p:cNvSpPr txBox="1"/>
            <p:nvPr>
              <p:custDataLst>
                <p:tags r:id="rId1"/>
              </p:custDataLst>
            </p:nvPr>
          </p:nvSpPr>
          <p:spPr bwMode="auto">
            <a:xfrm>
              <a:off x="6095999" y="2119660"/>
              <a:ext cx="5480575" cy="769441"/>
            </a:xfrm>
            <a:prstGeom prst="rect">
              <a:avLst/>
            </a:prstGeom>
            <a:noFill/>
          </p:spPr>
          <p:txBody>
            <a:bodyPr wrap="square" lIns="91440" tIns="45720" rIns="91440" bIns="45720" rtlCol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buClrTx/>
                <a:buSzTx/>
                <a:buFontTx/>
              </a:pPr>
              <a:r>
                <a:rPr lang="zh-CN" altLang="en-US" sz="4400" b="1" dirty="0">
                  <a:solidFill>
                    <a:srgbClr val="417F54"/>
                  </a:solidFill>
                  <a:effectLst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MiSans Normal" panose="00000500000000000000" pitchFamily="2" charset="-122"/>
                  <a:sym typeface="+mn-ea"/>
                </a:rPr>
                <a:t>吞咽与标准进食基础知识</a:t>
              </a:r>
              <a:endParaRPr lang="zh-CN" altLang="en-US" sz="4400" b="1" dirty="0">
                <a:solidFill>
                  <a:srgbClr val="417F54"/>
                </a:solidFill>
                <a:effectLst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MiSans Normal" panose="00000500000000000000" pitchFamily="2" charset="-122"/>
                <a:sym typeface="+mn-ea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095999" y="4246169"/>
              <a:ext cx="1741124" cy="550856"/>
              <a:chOff x="1988130" y="4105193"/>
              <a:chExt cx="1741124" cy="550856"/>
            </a:xfrm>
          </p:grpSpPr>
          <p:sp>
            <p:nvSpPr>
              <p:cNvPr id="12" name="图形 203"/>
              <p:cNvSpPr/>
              <p:nvPr>
                <p:custDataLst>
                  <p:tags r:id="rId2"/>
                </p:custDataLst>
              </p:nvPr>
            </p:nvSpPr>
            <p:spPr>
              <a:xfrm>
                <a:off x="1988130" y="4105193"/>
                <a:ext cx="1741124" cy="550856"/>
              </a:xfrm>
              <a:prstGeom prst="roundRect">
                <a:avLst>
                  <a:gd name="adj" fmla="val 50000"/>
                </a:avLst>
              </a:prstGeom>
              <a:solidFill>
                <a:srgbClr val="9E3537"/>
              </a:solidFill>
              <a:ln w="9525" cap="flat">
                <a:noFill/>
                <a:prstDash val="solid"/>
                <a:miter/>
              </a:ln>
              <a:effectLst>
                <a:outerShdw blurRad="127000" dist="127000" dir="5400000" algn="ctr" rotWithShape="0">
                  <a:srgbClr val="9E3537">
                    <a:alpha val="15000"/>
                  </a:srgbClr>
                </a:outerShdw>
              </a:effectLst>
            </p:spPr>
            <p:txBody>
              <a:bodyPr rtlCol="0" anchor="ctr"/>
              <a:lstStyle/>
              <a:p>
                <a:endParaRPr lang="zh-CN" altLang="en-US">
                  <a:solidFill>
                    <a:srgbClr val="D7706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  <p:sp>
            <p:nvSpPr>
              <p:cNvPr id="13" name="文本框 12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988130" y="4195955"/>
                <a:ext cx="174112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dirty="0">
                    <a:solidFill>
                      <a:schemeClr val="bg1"/>
                    </a:solidFill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第一部分</a:t>
                </a:r>
                <a:endParaRPr lang="zh-CN" altLang="en-US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</p:grpSp>
      </p:grpSp>
      <p:sp>
        <p:nvSpPr>
          <p:cNvPr id="17" name="文本框 16"/>
          <p:cNvSpPr txBox="1"/>
          <p:nvPr>
            <p:custDataLst>
              <p:tags r:id="rId4"/>
            </p:custDataLst>
          </p:nvPr>
        </p:nvSpPr>
        <p:spPr>
          <a:xfrm>
            <a:off x="6095999" y="1636877"/>
            <a:ext cx="1109980" cy="10147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ln>
                  <a:solidFill>
                    <a:srgbClr val="417F54"/>
                  </a:solidFill>
                </a:ln>
                <a:noFill/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01</a:t>
            </a:r>
            <a:endParaRPr lang="en-US" altLang="zh-CN" sz="6000" dirty="0">
              <a:ln>
                <a:solidFill>
                  <a:srgbClr val="417F54"/>
                </a:solidFill>
              </a:ln>
              <a:noFill/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吞咽相关的解剖生理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装饰  9"/>
          <p:cNvSpPr>
            <a:spLocks noGrp="1"/>
          </p:cNvSpPr>
          <p:nvPr>
            <p:ph type="body" idx="16390"/>
            <p:custDataLst>
              <p:tags r:id="rId2"/>
            </p:custDataLst>
          </p:nvPr>
        </p:nvSpPr>
        <p:spPr>
          <a:xfrm>
            <a:off x="4946015" y="1685290"/>
            <a:ext cx="5983605" cy="1527175"/>
          </a:xfrm>
          <a:solidFill>
            <a:srgbClr val="658A85"/>
          </a:solidFill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6"/>
            <p:custDataLst>
              <p:tags r:id="rId3"/>
            </p:custDataLst>
          </p:nvPr>
        </p:nvSpPr>
        <p:spPr>
          <a:xfrm>
            <a:off x="5298440" y="1836420"/>
            <a:ext cx="5476240" cy="42037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bg1"/>
                </a:solidFill>
              </a:rPr>
              <a:t>吞咽解剖生理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7"/>
            <p:custDataLst>
              <p:tags r:id="rId4"/>
            </p:custDataLst>
          </p:nvPr>
        </p:nvSpPr>
        <p:spPr>
          <a:xfrm>
            <a:off x="5298440" y="2351405"/>
            <a:ext cx="5306695" cy="692785"/>
          </a:xfrm>
        </p:spPr>
        <p:txBody>
          <a:bodyPr>
            <a:noAutofit/>
          </a:bodyPr>
          <a:p>
            <a:r>
              <a:rPr lang="zh-CN" altLang="en-US">
                <a:solidFill>
                  <a:schemeClr val="bg1"/>
                </a:solidFill>
              </a:rPr>
              <a:t>吞咽涉及唇、颊、舌、软腭、咽部协调动作，确保食物安全送至胃内，复杂反射过程。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装饰  3"/>
          <p:cNvSpPr>
            <a:spLocks noGrp="1"/>
          </p:cNvSpPr>
          <p:nvPr>
            <p:ph type="body" idx="16392"/>
            <p:custDataLst>
              <p:tags r:id="rId5"/>
            </p:custDataLst>
          </p:nvPr>
        </p:nvSpPr>
        <p:spPr>
          <a:xfrm>
            <a:off x="5618480" y="3691255"/>
            <a:ext cx="5963920" cy="1767840"/>
          </a:xfrm>
          <a:solidFill>
            <a:srgbClr val="CF712C"/>
          </a:solidFill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idx="16388"/>
            <p:custDataLst>
              <p:tags r:id="rId6"/>
            </p:custDataLst>
          </p:nvPr>
        </p:nvSpPr>
        <p:spPr>
          <a:xfrm>
            <a:off x="5712460" y="3847465"/>
            <a:ext cx="5551805" cy="358775"/>
          </a:xfrm>
        </p:spPr>
        <p:txBody>
          <a:bodyPr>
            <a:noAutofit/>
          </a:bodyPr>
          <a:p>
            <a:r>
              <a:rPr lang="zh-CN" altLang="en-US">
                <a:solidFill>
                  <a:schemeClr val="bg1"/>
                </a:solidFill>
              </a:rPr>
              <a:t>吞咽障碍定义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idx="16389"/>
            <p:custDataLst>
              <p:tags r:id="rId7"/>
            </p:custDataLst>
          </p:nvPr>
        </p:nvSpPr>
        <p:spPr>
          <a:xfrm>
            <a:off x="5712460" y="4542155"/>
            <a:ext cx="5553075" cy="488315"/>
          </a:xfrm>
        </p:spPr>
        <p:txBody>
          <a:bodyPr>
            <a:noAutofit/>
          </a:bodyPr>
          <a:p>
            <a:r>
              <a:rPr lang="zh-CN" altLang="en-US">
                <a:solidFill>
                  <a:schemeClr val="bg1"/>
                </a:solidFill>
              </a:rPr>
              <a:t>因相关肌肉或结构功能受损，导致食物无法有效送至胃内，影响进食安全与效率。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>
          <a:xfrm>
            <a:off x="704850" y="224155"/>
            <a:ext cx="10972800" cy="6096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吞咽过程的分期与发生障碍的表现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装饰  0"/>
          <p:cNvSpPr>
            <a:spLocks noGrp="1"/>
          </p:cNvSpPr>
          <p:nvPr>
            <p:ph type="body" idx="16391"/>
            <p:custDataLst>
              <p:tags r:id="rId2"/>
            </p:custDataLst>
          </p:nvPr>
        </p:nvSpPr>
        <p:spPr>
          <a:xfrm>
            <a:off x="6350000" y="1756410"/>
            <a:ext cx="50800" cy="1727200"/>
          </a:xfrm>
        </p:spPr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6"/>
            <p:custDataLst>
              <p:tags r:id="rId3"/>
            </p:custDataLst>
          </p:nvPr>
        </p:nvSpPr>
        <p:spPr>
          <a:xfrm>
            <a:off x="6451600" y="1092200"/>
            <a:ext cx="50292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吞咽分期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6387"/>
            <p:custDataLst>
              <p:tags r:id="rId4"/>
            </p:custDataLst>
          </p:nvPr>
        </p:nvSpPr>
        <p:spPr>
          <a:xfrm>
            <a:off x="6553200" y="1756410"/>
            <a:ext cx="5029200" cy="12192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认知期：食物进入口腔前。口腔准备期：摄入食物至完成咀嚼。口腔期：舌推食团向后至进入咽部前。咽期：食团从口咽部通过食管上括约肌进入食管。食管期：食管接纳食物后挤压到胃内。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装饰  3"/>
          <p:cNvSpPr>
            <a:spLocks noGrp="1"/>
          </p:cNvSpPr>
          <p:nvPr>
            <p:ph type="body" idx="16392"/>
            <p:custDataLst>
              <p:tags r:id="rId5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bg1"/>
                </a:solidFill>
              </a:rPr>
              <a:t>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6388"/>
            <p:custDataLst>
              <p:tags r:id="rId6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各期障碍表现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idx="16389"/>
            <p:custDataLst>
              <p:tags r:id="rId7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认知期：不能决定进食速度和量。口腔准备期：食团形成难，食物流出、残留。口腔期：流涎、不能鼓腮等。咽期：呛咳、用力吞咽等。食管期：括约肌无力、胸闷等。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影响老年人进食的因素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7" name="图片占位符 26" descr="4e881972-d8bf-11f0-a839-b6db023e8d18"/>
          <p:cNvPicPr>
            <a:picLocks noChangeAspect="1"/>
          </p:cNvPicPr>
          <p:nvPr>
            <p:ph type="pic" idx="16394"/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6181725" y="1901190"/>
            <a:ext cx="1219200" cy="1219200"/>
          </a:xfrm>
          <a:custGeom>
            <a:avLst/>
            <a:gdLst>
              <a:gd name="connisteX0" fmla="*/ 0 w 1219200"/>
              <a:gd name="connsiteY0" fmla="*/ 609600 h 1219200"/>
              <a:gd name="connisteX1" fmla="*/ 609600 w 1219200"/>
              <a:gd name="connsiteY1" fmla="*/ 0 h 1219200"/>
              <a:gd name="connisteX2" fmla="*/ 609600 w 1219200"/>
              <a:gd name="connsiteY2" fmla="*/ 0 h 1219200"/>
              <a:gd name="connisteX3" fmla="*/ 1219200 w 1219200"/>
              <a:gd name="connsiteY3" fmla="*/ 609600 h 1219200"/>
              <a:gd name="connisteX4" fmla="*/ 1219200 w 1219200"/>
              <a:gd name="connsiteY4" fmla="*/ 609600 h 1219200"/>
              <a:gd name="connisteX5" fmla="*/ 609600 w 1219200"/>
              <a:gd name="connsiteY5" fmla="*/ 1219200 h 1219200"/>
              <a:gd name="connisteX6" fmla="*/ 609600 w 1219200"/>
              <a:gd name="connsiteY6" fmla="*/ 1219200 h 1219200"/>
              <a:gd name="connisteX7" fmla="*/ 0 w 1219200"/>
              <a:gd name="connsiteY7" fmla="*/ 609600 h 1219200"/>
              <a:gd name="connisteX8" fmla="*/ 0 w 1219200"/>
              <a:gd name="connsiteY8" fmla="*/ 609600 h 121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219200" h="1219200">
                <a:moveTo>
                  <a:pt x="0" y="609600"/>
                </a:moveTo>
                <a:cubicBezTo>
                  <a:pt x="0" y="272927"/>
                  <a:pt x="272927" y="0"/>
                  <a:pt x="609600" y="0"/>
                </a:cubicBezTo>
                <a:lnTo>
                  <a:pt x="609600" y="0"/>
                </a:lnTo>
                <a:cubicBezTo>
                  <a:pt x="946273" y="0"/>
                  <a:pt x="1219200" y="272927"/>
                  <a:pt x="1219200" y="609600"/>
                </a:cubicBezTo>
                <a:lnTo>
                  <a:pt x="1219200" y="609600"/>
                </a:lnTo>
                <a:cubicBezTo>
                  <a:pt x="1219200" y="946273"/>
                  <a:pt x="946273" y="1219200"/>
                  <a:pt x="609600" y="1219200"/>
                </a:cubicBezTo>
                <a:lnTo>
                  <a:pt x="609600" y="1219200"/>
                </a:lnTo>
                <a:cubicBezTo>
                  <a:pt x="272927" y="1219200"/>
                  <a:pt x="0" y="946273"/>
                  <a:pt x="0" y="609600"/>
                </a:cubicBezTo>
                <a:lnTo>
                  <a:pt x="0" y="609600"/>
                </a:lnTo>
                <a:close/>
              </a:path>
            </a:pathLst>
          </a:custGeom>
        </p:spPr>
      </p:pic>
      <p:sp>
        <p:nvSpPr>
          <p:cNvPr id="4" name="文本占位符 3"/>
          <p:cNvSpPr>
            <a:spLocks noGrp="1"/>
          </p:cNvSpPr>
          <p:nvPr>
            <p:ph type="body" idx="16386"/>
            <p:custDataLst>
              <p:tags r:id="rId4"/>
            </p:custDataLst>
          </p:nvPr>
        </p:nvSpPr>
        <p:spPr>
          <a:xfrm>
            <a:off x="7715250" y="1494790"/>
            <a:ext cx="37846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认知障碍影响老人进食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7"/>
            <p:custDataLst>
              <p:tags r:id="rId5"/>
            </p:custDataLst>
          </p:nvPr>
        </p:nvSpPr>
        <p:spPr>
          <a:xfrm>
            <a:off x="7593330" y="2205990"/>
            <a:ext cx="3784600" cy="914400"/>
          </a:xfrm>
        </p:spPr>
        <p:txBody>
          <a:bodyPr>
            <a:normAutofit/>
          </a:bodyPr>
          <a:p>
            <a:r>
              <a:rPr lang="zh-CN" altLang="en-US" sz="1400">
                <a:solidFill>
                  <a:schemeClr val="tx1"/>
                </a:solidFill>
              </a:rPr>
              <a:t>老年人认知障碍（记忆力、语言、计算力下降）导致噎食、不识食物餐具、进食过快，增加营养不良风险。</a:t>
            </a:r>
            <a:endParaRPr lang="zh-CN" altLang="en-US" sz="1400">
              <a:solidFill>
                <a:schemeClr val="tx1"/>
              </a:solidFill>
            </a:endParaRPr>
          </a:p>
        </p:txBody>
      </p:sp>
      <p:pic>
        <p:nvPicPr>
          <p:cNvPr id="29" name="图片占位符 28" descr="4e881a1e-d8bf-11f0-a839-b6db023e8d18"/>
          <p:cNvPicPr>
            <a:picLocks noChangeAspect="1"/>
          </p:cNvPicPr>
          <p:nvPr>
            <p:ph type="pic" idx="16396"/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6181725" y="3964305"/>
            <a:ext cx="1219200" cy="1219200"/>
          </a:xfrm>
          <a:custGeom>
            <a:avLst/>
            <a:gdLst>
              <a:gd name="connisteX0" fmla="*/ 0 w 1219200"/>
              <a:gd name="connsiteY0" fmla="*/ 609600 h 1219200"/>
              <a:gd name="connisteX1" fmla="*/ 609600 w 1219200"/>
              <a:gd name="connsiteY1" fmla="*/ 0 h 1219200"/>
              <a:gd name="connisteX2" fmla="*/ 609600 w 1219200"/>
              <a:gd name="connsiteY2" fmla="*/ 0 h 1219200"/>
              <a:gd name="connisteX3" fmla="*/ 1219200 w 1219200"/>
              <a:gd name="connsiteY3" fmla="*/ 609600 h 1219200"/>
              <a:gd name="connisteX4" fmla="*/ 1219200 w 1219200"/>
              <a:gd name="connsiteY4" fmla="*/ 609600 h 1219200"/>
              <a:gd name="connisteX5" fmla="*/ 609600 w 1219200"/>
              <a:gd name="connsiteY5" fmla="*/ 1219200 h 1219200"/>
              <a:gd name="connisteX6" fmla="*/ 609600 w 1219200"/>
              <a:gd name="connsiteY6" fmla="*/ 1219200 h 1219200"/>
              <a:gd name="connisteX7" fmla="*/ 0 w 1219200"/>
              <a:gd name="connsiteY7" fmla="*/ 609600 h 1219200"/>
              <a:gd name="connisteX8" fmla="*/ 0 w 1219200"/>
              <a:gd name="connsiteY8" fmla="*/ 609600 h 121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219200" h="1219200">
                <a:moveTo>
                  <a:pt x="0" y="609600"/>
                </a:moveTo>
                <a:cubicBezTo>
                  <a:pt x="0" y="272927"/>
                  <a:pt x="272927" y="0"/>
                  <a:pt x="609600" y="0"/>
                </a:cubicBezTo>
                <a:lnTo>
                  <a:pt x="609600" y="0"/>
                </a:lnTo>
                <a:cubicBezTo>
                  <a:pt x="946273" y="0"/>
                  <a:pt x="1219200" y="272927"/>
                  <a:pt x="1219200" y="609600"/>
                </a:cubicBezTo>
                <a:lnTo>
                  <a:pt x="1219200" y="609600"/>
                </a:lnTo>
                <a:cubicBezTo>
                  <a:pt x="1219200" y="946273"/>
                  <a:pt x="946273" y="1219200"/>
                  <a:pt x="609600" y="1219200"/>
                </a:cubicBezTo>
                <a:lnTo>
                  <a:pt x="609600" y="1219200"/>
                </a:lnTo>
                <a:cubicBezTo>
                  <a:pt x="272927" y="1219200"/>
                  <a:pt x="0" y="946273"/>
                  <a:pt x="0" y="609600"/>
                </a:cubicBezTo>
                <a:lnTo>
                  <a:pt x="0" y="609600"/>
                </a:lnTo>
                <a:close/>
              </a:path>
            </a:pathLst>
          </a:custGeom>
        </p:spPr>
      </p:pic>
      <p:sp>
        <p:nvSpPr>
          <p:cNvPr id="10" name="文本占位符 9"/>
          <p:cNvSpPr>
            <a:spLocks noGrp="1"/>
          </p:cNvSpPr>
          <p:nvPr>
            <p:ph type="body" idx="16390"/>
            <p:custDataLst>
              <p:tags r:id="rId8"/>
            </p:custDataLst>
          </p:nvPr>
        </p:nvSpPr>
        <p:spPr>
          <a:xfrm>
            <a:off x="7593330" y="3665855"/>
            <a:ext cx="37846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吞咽障碍影响老人进食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idx="16391"/>
            <p:custDataLst>
              <p:tags r:id="rId9"/>
            </p:custDataLst>
          </p:nvPr>
        </p:nvSpPr>
        <p:spPr>
          <a:xfrm>
            <a:off x="7647940" y="4617720"/>
            <a:ext cx="3784600" cy="914400"/>
          </a:xfrm>
        </p:spPr>
        <p:txBody>
          <a:bodyPr>
            <a:normAutofit/>
          </a:bodyPr>
          <a:p>
            <a:r>
              <a:rPr lang="zh-CN" altLang="en-US" sz="1400">
                <a:solidFill>
                  <a:schemeClr val="tx1"/>
                </a:solidFill>
              </a:rPr>
              <a:t>吞咽障碍会导致老年人进食困难，不仅影响营养摄入，还会造成社交和心理问题。</a:t>
            </a:r>
            <a:endParaRPr lang="zh-CN" altLang="en-US" sz="1400">
              <a:solidFill>
                <a:schemeClr val="tx1"/>
              </a:solidFill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影响老年人进食的因素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8" name="图片占位符 27" descr="4e88198e-d8bf-11f0-a839-b6db023e8d18"/>
          <p:cNvPicPr>
            <a:picLocks noChangeAspect="1"/>
          </p:cNvPicPr>
          <p:nvPr>
            <p:ph type="pic" idx="16395"/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6324600" y="2336800"/>
            <a:ext cx="1219200" cy="1219200"/>
          </a:xfrm>
          <a:custGeom>
            <a:avLst/>
            <a:gdLst>
              <a:gd name="connisteX0" fmla="*/ 0 w 1219200"/>
              <a:gd name="connsiteY0" fmla="*/ 609600 h 1219200"/>
              <a:gd name="connisteX1" fmla="*/ 609600 w 1219200"/>
              <a:gd name="connsiteY1" fmla="*/ 0 h 1219200"/>
              <a:gd name="connisteX2" fmla="*/ 609600 w 1219200"/>
              <a:gd name="connsiteY2" fmla="*/ 0 h 1219200"/>
              <a:gd name="connisteX3" fmla="*/ 1219200 w 1219200"/>
              <a:gd name="connsiteY3" fmla="*/ 609600 h 1219200"/>
              <a:gd name="connisteX4" fmla="*/ 1219200 w 1219200"/>
              <a:gd name="connsiteY4" fmla="*/ 609600 h 1219200"/>
              <a:gd name="connisteX5" fmla="*/ 609600 w 1219200"/>
              <a:gd name="connsiteY5" fmla="*/ 1219200 h 1219200"/>
              <a:gd name="connisteX6" fmla="*/ 609600 w 1219200"/>
              <a:gd name="connsiteY6" fmla="*/ 1219200 h 1219200"/>
              <a:gd name="connisteX7" fmla="*/ 0 w 1219200"/>
              <a:gd name="connsiteY7" fmla="*/ 609600 h 1219200"/>
              <a:gd name="connisteX8" fmla="*/ 0 w 1219200"/>
              <a:gd name="connsiteY8" fmla="*/ 609600 h 121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219200" h="1219200">
                <a:moveTo>
                  <a:pt x="0" y="609600"/>
                </a:moveTo>
                <a:cubicBezTo>
                  <a:pt x="0" y="272927"/>
                  <a:pt x="272927" y="0"/>
                  <a:pt x="609600" y="0"/>
                </a:cubicBezTo>
                <a:lnTo>
                  <a:pt x="609600" y="0"/>
                </a:lnTo>
                <a:cubicBezTo>
                  <a:pt x="946273" y="0"/>
                  <a:pt x="1219200" y="272927"/>
                  <a:pt x="1219200" y="609600"/>
                </a:cubicBezTo>
                <a:lnTo>
                  <a:pt x="1219200" y="609600"/>
                </a:lnTo>
                <a:cubicBezTo>
                  <a:pt x="1219200" y="946273"/>
                  <a:pt x="946273" y="1219200"/>
                  <a:pt x="609600" y="1219200"/>
                </a:cubicBezTo>
                <a:lnTo>
                  <a:pt x="609600" y="1219200"/>
                </a:lnTo>
                <a:cubicBezTo>
                  <a:pt x="272927" y="1219200"/>
                  <a:pt x="0" y="946273"/>
                  <a:pt x="0" y="609600"/>
                </a:cubicBezTo>
                <a:lnTo>
                  <a:pt x="0" y="609600"/>
                </a:lnTo>
                <a:close/>
              </a:path>
            </a:pathLst>
          </a:custGeom>
        </p:spPr>
      </p:pic>
      <p:sp>
        <p:nvSpPr>
          <p:cNvPr id="7" name="文本占位符 6"/>
          <p:cNvSpPr>
            <a:spLocks noGrp="1"/>
          </p:cNvSpPr>
          <p:nvPr>
            <p:ph type="body" idx="16388"/>
            <p:custDataLst>
              <p:tags r:id="rId4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身体障碍影响老人进食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idx="16389"/>
            <p:custDataLst>
              <p:tags r:id="rId5"/>
            </p:custDataLst>
          </p:nvPr>
        </p:nvSpPr>
        <p:spPr/>
        <p:txBody>
          <a:bodyPr>
            <a:normAutofit fontScale="90000"/>
          </a:bodyPr>
          <a:p>
            <a:r>
              <a:rPr lang="zh-CN" altLang="en-US">
                <a:solidFill>
                  <a:schemeClr val="tx1"/>
                </a:solidFill>
              </a:rPr>
              <a:t>身体虚弱致进食姿势不当易呛咳；上肢功能障碍增加进食困难与安全风险，产生病耻感；口腔退行性改变影响进食体验，导致食欲下降。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30" name="图片占位符 29" descr="4e88180e-d8bf-11f0-a839-b6db023e8d18"/>
          <p:cNvPicPr>
            <a:picLocks noChangeAspect="1"/>
          </p:cNvPicPr>
          <p:nvPr>
            <p:ph type="pic" idx="16397"/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6324600" y="4216400"/>
            <a:ext cx="1219200" cy="1219200"/>
          </a:xfrm>
          <a:custGeom>
            <a:avLst/>
            <a:gdLst>
              <a:gd name="connisteX0" fmla="*/ 0 w 1219200"/>
              <a:gd name="connsiteY0" fmla="*/ 609600 h 1219200"/>
              <a:gd name="connisteX1" fmla="*/ 609600 w 1219200"/>
              <a:gd name="connsiteY1" fmla="*/ 0 h 1219200"/>
              <a:gd name="connisteX2" fmla="*/ 609600 w 1219200"/>
              <a:gd name="connsiteY2" fmla="*/ 0 h 1219200"/>
              <a:gd name="connisteX3" fmla="*/ 1219200 w 1219200"/>
              <a:gd name="connsiteY3" fmla="*/ 609600 h 1219200"/>
              <a:gd name="connisteX4" fmla="*/ 1219200 w 1219200"/>
              <a:gd name="connsiteY4" fmla="*/ 609600 h 1219200"/>
              <a:gd name="connisteX5" fmla="*/ 609600 w 1219200"/>
              <a:gd name="connsiteY5" fmla="*/ 1219200 h 1219200"/>
              <a:gd name="connisteX6" fmla="*/ 609600 w 1219200"/>
              <a:gd name="connsiteY6" fmla="*/ 1219200 h 1219200"/>
              <a:gd name="connisteX7" fmla="*/ 0 w 1219200"/>
              <a:gd name="connsiteY7" fmla="*/ 609600 h 1219200"/>
              <a:gd name="connisteX8" fmla="*/ 0 w 1219200"/>
              <a:gd name="connsiteY8" fmla="*/ 609600 h 121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pathLst>
              <a:path w="1219200" h="1219200">
                <a:moveTo>
                  <a:pt x="0" y="609600"/>
                </a:moveTo>
                <a:cubicBezTo>
                  <a:pt x="0" y="272927"/>
                  <a:pt x="272927" y="0"/>
                  <a:pt x="609600" y="0"/>
                </a:cubicBezTo>
                <a:lnTo>
                  <a:pt x="609600" y="0"/>
                </a:lnTo>
                <a:cubicBezTo>
                  <a:pt x="946273" y="0"/>
                  <a:pt x="1219200" y="272927"/>
                  <a:pt x="1219200" y="609600"/>
                </a:cubicBezTo>
                <a:lnTo>
                  <a:pt x="1219200" y="609600"/>
                </a:lnTo>
                <a:cubicBezTo>
                  <a:pt x="1219200" y="946273"/>
                  <a:pt x="946273" y="1219200"/>
                  <a:pt x="609600" y="1219200"/>
                </a:cubicBezTo>
                <a:lnTo>
                  <a:pt x="609600" y="1219200"/>
                </a:lnTo>
                <a:cubicBezTo>
                  <a:pt x="272927" y="1219200"/>
                  <a:pt x="0" y="946273"/>
                  <a:pt x="0" y="609600"/>
                </a:cubicBezTo>
                <a:lnTo>
                  <a:pt x="0" y="609600"/>
                </a:lnTo>
                <a:close/>
              </a:path>
            </a:pathLst>
          </a:custGeom>
        </p:spPr>
      </p:pic>
      <p:sp>
        <p:nvSpPr>
          <p:cNvPr id="13" name="文本占位符 12"/>
          <p:cNvSpPr>
            <a:spLocks noGrp="1"/>
          </p:cNvSpPr>
          <p:nvPr>
            <p:ph type="body" idx="16392"/>
            <p:custDataLst>
              <p:tags r:id="rId8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进食行为影响老年人进食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idx="16393"/>
            <p:custDataLst>
              <p:tags r:id="rId9"/>
            </p:custDataLst>
          </p:nvPr>
        </p:nvSpPr>
        <p:spPr/>
        <p:txBody>
          <a:bodyPr>
            <a:normAutofit/>
          </a:bodyPr>
          <a:p>
            <a:r>
              <a:rPr lang="zh-CN" altLang="en-US" sz="1400">
                <a:solidFill>
                  <a:schemeClr val="tx1"/>
                </a:solidFill>
              </a:rPr>
              <a:t>老年人不良进食行为（如暴饮暴食、饮食单一、烟酒等）与疾病密切相关，管理这些行为是保障其健康和生活质量的关键。</a:t>
            </a:r>
            <a:endParaRPr lang="zh-CN" altLang="en-US" sz="1400">
              <a:solidFill>
                <a:schemeClr val="tx1"/>
              </a:solidFill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 idx="16385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影响老年人进食的因素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idx="16386"/>
            <p:custDataLst>
              <p:tags r:id="rId2"/>
            </p:custDataLst>
          </p:nvPr>
        </p:nvSpPr>
        <p:spPr>
          <a:xfrm>
            <a:off x="6961505" y="3180080"/>
            <a:ext cx="5029200" cy="4064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家庭系统助老进食影响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6387"/>
            <p:custDataLst>
              <p:tags r:id="rId3"/>
            </p:custDataLst>
          </p:nvPr>
        </p:nvSpPr>
        <p:spPr>
          <a:xfrm>
            <a:off x="6961505" y="3977005"/>
            <a:ext cx="5029200" cy="609600"/>
          </a:xfrm>
        </p:spPr>
        <p:txBody>
          <a:bodyPr>
            <a:normAutofit/>
          </a:bodyPr>
          <a:p>
            <a:r>
              <a:rPr lang="zh-CN" altLang="en-US">
                <a:solidFill>
                  <a:schemeClr val="tx1"/>
                </a:solidFill>
              </a:rPr>
              <a:t>衰弱的老年人需要家庭的关注、陪伴和照护，以解决其进食不规律、营养不均衡的问题。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8" name="图片占位符 27" descr="4e88198e-d8bf-11f0-a839-b6db023e8d1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>
            <a:off x="5662930" y="2819400"/>
            <a:ext cx="1219200" cy="1219200"/>
          </a:xfrm>
          <a:custGeom>
            <a:avLst>
              <a:gd name="connisteX0" fmla="*/ 0 w 1219200"/>
              <a:gd name="connsiteY0" fmla="*/ 609600 h 1219200"/>
              <a:gd name="connisteX1" fmla="*/ 609600 w 1219200"/>
              <a:gd name="connsiteY1" fmla="*/ 0 h 1219200"/>
              <a:gd name="connisteX2" fmla="*/ 609600 w 1219200"/>
              <a:gd name="connsiteY2" fmla="*/ 0 h 1219200"/>
              <a:gd name="connisteX3" fmla="*/ 1219200 w 1219200"/>
              <a:gd name="connsiteY3" fmla="*/ 609600 h 1219200"/>
              <a:gd name="connisteX4" fmla="*/ 1219200 w 1219200"/>
              <a:gd name="connsiteY4" fmla="*/ 609600 h 1219200"/>
              <a:gd name="connisteX5" fmla="*/ 609600 w 1219200"/>
              <a:gd name="connsiteY5" fmla="*/ 1219200 h 1219200"/>
              <a:gd name="connisteX6" fmla="*/ 609600 w 1219200"/>
              <a:gd name="connsiteY6" fmla="*/ 1219200 h 1219200"/>
              <a:gd name="connisteX7" fmla="*/ 0 w 1219200"/>
              <a:gd name="connsiteY7" fmla="*/ 609600 h 1219200"/>
              <a:gd name="connisteX8" fmla="*/ 0 w 1219200"/>
              <a:gd name="connsiteY8" fmla="*/ 609600 h 1219200"/>
            </a:avLst>
            <a:gdLst>
              <a:gd name="connisteX0-1" fmla="*/ 0 w 1219200"/>
              <a:gd name="connsiteY0-2" fmla="*/ 609600 h 1219200"/>
              <a:gd name="connisteX1-3" fmla="*/ 609600 w 1219200"/>
              <a:gd name="connsiteY1-4" fmla="*/ 0 h 1219200"/>
              <a:gd name="connisteX2-5" fmla="*/ 609600 w 1219200"/>
              <a:gd name="connsiteY2-6" fmla="*/ 0 h 1219200"/>
              <a:gd name="connisteX3-7" fmla="*/ 1219200 w 1219200"/>
              <a:gd name="connsiteY3-8" fmla="*/ 609600 h 1219200"/>
              <a:gd name="connisteX4-9" fmla="*/ 1219200 w 1219200"/>
              <a:gd name="connsiteY4-10" fmla="*/ 609600 h 1219200"/>
              <a:gd name="connisteX5-11" fmla="*/ 609600 w 1219200"/>
              <a:gd name="connsiteY5-12" fmla="*/ 1219200 h 1219200"/>
              <a:gd name="connisteX6-13" fmla="*/ 609600 w 1219200"/>
              <a:gd name="connsiteY6-14" fmla="*/ 1219200 h 1219200"/>
              <a:gd name="connisteX7-15" fmla="*/ 0 w 1219200"/>
              <a:gd name="connsiteY7-16" fmla="*/ 609600 h 1219200"/>
              <a:gd name="connisteX8-17" fmla="*/ 0 w 1219200"/>
              <a:gd name="connsiteY8-18" fmla="*/ 609600 h 12192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0-1" y="connsiteY0-2"/>
              </a:cxn>
              <a:cxn ang="0">
                <a:pos x="connisteX1-3" y="connsiteY1-4"/>
              </a:cxn>
              <a:cxn ang="0">
                <a:pos x="connisteX2-5" y="connsiteY2-6"/>
              </a:cxn>
              <a:cxn ang="0">
                <a:pos x="connisteX3-7" y="connsiteY3-8"/>
              </a:cxn>
              <a:cxn ang="0">
                <a:pos x="connisteX4-9" y="connsiteY4-10"/>
              </a:cxn>
              <a:cxn ang="0">
                <a:pos x="connisteX5-11" y="connsiteY5-12"/>
              </a:cxn>
              <a:cxn ang="0">
                <a:pos x="connisteX6-13" y="connsiteY6-14"/>
              </a:cxn>
              <a:cxn ang="0">
                <a:pos x="connisteX7-15" y="connsiteY7-16"/>
              </a:cxn>
              <a:cxn ang="0">
                <a:pos x="connisteX8-17" y="connsiteY8-18"/>
              </a:cxn>
            </a:cxnLst>
            <a:pathLst>
              <a:path w="1219200" h="1219200">
                <a:moveTo>
                  <a:pt x="0" y="609600"/>
                </a:moveTo>
                <a:cubicBezTo>
                  <a:pt x="0" y="272927"/>
                  <a:pt x="272927" y="0"/>
                  <a:pt x="609600" y="0"/>
                </a:cubicBezTo>
                <a:lnTo>
                  <a:pt x="609600" y="0"/>
                </a:lnTo>
                <a:cubicBezTo>
                  <a:pt x="946273" y="0"/>
                  <a:pt x="1219200" y="272927"/>
                  <a:pt x="1219200" y="609600"/>
                </a:cubicBezTo>
                <a:lnTo>
                  <a:pt x="1219200" y="609600"/>
                </a:lnTo>
                <a:cubicBezTo>
                  <a:pt x="1219200" y="946273"/>
                  <a:pt x="946273" y="1219200"/>
                  <a:pt x="609600" y="1219200"/>
                </a:cubicBezTo>
                <a:lnTo>
                  <a:pt x="609600" y="1219200"/>
                </a:lnTo>
                <a:cubicBezTo>
                  <a:pt x="272927" y="1219200"/>
                  <a:pt x="0" y="946273"/>
                  <a:pt x="0" y="609600"/>
                </a:cubicBezTo>
                <a:lnTo>
                  <a:pt x="0" y="609600"/>
                </a:lnTo>
                <a:close/>
              </a:path>
              <a:path w="1219200" h="1219200">
                <a:moveTo>
                  <a:pt x="0" y="609600"/>
                </a:moveTo>
                <a:cubicBezTo>
                  <a:pt x="0" y="272927"/>
                  <a:pt x="272927" y="0"/>
                  <a:pt x="609600" y="0"/>
                </a:cubicBezTo>
                <a:lnTo>
                  <a:pt x="609600" y="0"/>
                </a:lnTo>
                <a:cubicBezTo>
                  <a:pt x="946273" y="0"/>
                  <a:pt x="1219200" y="272927"/>
                  <a:pt x="1219200" y="609600"/>
                </a:cubicBezTo>
                <a:lnTo>
                  <a:pt x="1219200" y="609600"/>
                </a:lnTo>
                <a:cubicBezTo>
                  <a:pt x="1219200" y="946273"/>
                  <a:pt x="946273" y="1219200"/>
                  <a:pt x="609600" y="1219200"/>
                </a:cubicBezTo>
                <a:lnTo>
                  <a:pt x="609600" y="1219200"/>
                </a:lnTo>
                <a:cubicBezTo>
                  <a:pt x="272927" y="1219200"/>
                  <a:pt x="0" y="946273"/>
                  <a:pt x="0" y="609600"/>
                </a:cubicBezTo>
                <a:lnTo>
                  <a:pt x="0" y="6096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</p:pic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00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1"/>
  <p:tag name="KSO_WM_UNIT_TYPE" val="l_h_i"/>
</p:tagLst>
</file>

<file path=ppt/tags/tag101.xml><?xml version="1.0" encoding="utf-8"?>
<p:tagLst xmlns:p="http://schemas.openxmlformats.org/presentationml/2006/main">
  <p:tag name="KSO_WM_FIGMA_DECORATION_INDEX" val="9"/>
  <p:tag name="$PH_EXT" val="1"/>
  <p:tag name="KSO_WM_BEAUTIFY_FLAG" val="#fgm#"/>
  <p:tag name="KSO_WM_DIAGRAM_GROUP_CODE" val="1"/>
  <p:tag name="KSO_WM_FIGMA_FLAG" val="#fgm#"/>
  <p:tag name="KSO_WM_UNIT_INDEX" val="1_3_1"/>
  <p:tag name="KSO_WM_UNIT_TYPE" val="l_h_x"/>
</p:tagLst>
</file>

<file path=ppt/tags/tag10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0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104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4_1"/>
  <p:tag name="KSO_WM_UNIT_TYPE" val="l_h_i"/>
</p:tagLst>
</file>

<file path=ppt/tags/tag105.xml><?xml version="1.0" encoding="utf-8"?>
<p:tagLst xmlns:p="http://schemas.openxmlformats.org/presentationml/2006/main">
  <p:tag name="KSO_WM_FIGMA_DECORATION_INDEX" val="10"/>
  <p:tag name="$PH_EXT" val="1"/>
  <p:tag name="KSO_WM_BEAUTIFY_FLAG" val="#fgm#"/>
  <p:tag name="KSO_WM_DIAGRAM_GROUP_CODE" val="1"/>
  <p:tag name="KSO_WM_FIGMA_FLAG" val="#fgm#"/>
  <p:tag name="KSO_WM_UNIT_INDEX" val="1_4_1"/>
  <p:tag name="KSO_WM_UNIT_TYPE" val="l_h_x"/>
</p:tagLst>
</file>

<file path=ppt/tags/tag10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10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10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0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eef5b654212b40b0b997ec398daa53a6f5cb0378"/>
  <p:tag name="KSO_WM_NEWLAYOUT_GROUP_ID" val="layout_4"/>
  <p:tag name="KSO_WM_NEWLAYOUT_ID" val="slide_df4913abbcc2c275"/>
</p:tagLst>
</file>

<file path=ppt/tags/tag11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1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f918fcce6e107bee60ab1e28de62a8378c79075d"/>
  <p:tag name="KSO_WM_NEWLAYOUT_GROUP_ID" val="layout_10013"/>
  <p:tag name="KSO_WM_NEWLAYOUT_ID" val="slide_be81f4e8c4a0fe6f"/>
</p:tagLst>
</file>

<file path=ppt/tags/tag112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1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1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1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1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1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1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11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12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f"/>
</p:tagLst>
</file>

<file path=ppt/tags/tag12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12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a"/>
</p:tagLst>
</file>

<file path=ppt/tags/tag12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f"/>
</p:tagLst>
</file>

<file path=ppt/tags/tag123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24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25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26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c53ea41a2e600d797bee7b51ae1e264521df43f5"/>
  <p:tag name="KSO_WM_NEWLAYOUT_GROUP_ID" val="layout_10007"/>
  <p:tag name="KSO_WM_NEWLAYOUT_ID" val="slide_5d74a312f6e6264e"/>
</p:tagLst>
</file>

<file path=ppt/tags/tag12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2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2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3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</p:tagLst>
</file>

<file path=ppt/tags/tag13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3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3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13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13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13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a"/>
</p:tagLst>
</file>

<file path=ppt/tags/tag13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f"/>
</p:tagLst>
</file>

<file path=ppt/tags/tag137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3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3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14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9ea18e293a14ad11fe2bee3e96f7aadd664ed26e"/>
  <p:tag name="KSO_WM_NEWLAYOUT_GROUP_ID" val="layout_60"/>
  <p:tag name="KSO_WM_NEWLAYOUT_ID" val="slide_c2683f29fead9073"/>
</p:tagLst>
</file>

<file path=ppt/tags/tag14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42.xml><?xml version="1.0" encoding="utf-8"?>
<p:tagLst xmlns:p="http://schemas.openxmlformats.org/presentationml/2006/main">
  <p:tag name="KSO_WM_FIGMA_DECORATION_INDEX" val="18_contentModel"/>
  <p:tag name="$PH_EXT" val="2"/>
  <p:tag name="KSO_WM_BEAUTIFY_FLAG" val="#fgm#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"/>
  <p:tag name="KSO_WM_UNIT_TYPE" val="l_i"/>
</p:tagLst>
</file>

<file path=ppt/tags/tag14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4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45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46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47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48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fde0c7bfc72a9576eddf1e65e93c5376c04a0d90"/>
  <p:tag name="KSO_WM_NEWLAYOUT_GROUP_ID" val="layout_2"/>
  <p:tag name="KSO_WM_NEWLAYOUT_ID" val="slide_b1cc77b2a84ed970"/>
</p:tagLst>
</file>

<file path=ppt/tags/tag149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</p:tagLst>
</file>

<file path=ppt/tags/tag1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5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15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5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53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</p:tagLst>
</file>

<file path=ppt/tags/tag15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15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5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57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5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5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6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12002cc2b7bbc509faac2205d65a28ec667e9a6e"/>
  <p:tag name="KSO_WM_NEWLAYOUT_GROUP_ID" val="layout_42"/>
  <p:tag name="KSO_WM_NEWLAYOUT_ID" val="slide_e1461cd84873efff"/>
</p:tagLst>
</file>

<file path=ppt/tags/tag16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62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</p:tagLst>
</file>

<file path=ppt/tags/tag16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6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65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</p:tagLst>
</file>

<file path=ppt/tags/tag16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6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68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1"/>
  <p:tag name="KSO_WM_UNIT_TYPE" val="l_h_i"/>
</p:tagLst>
</file>

<file path=ppt/tags/tag16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7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</p:tagLst>
</file>

<file path=ppt/tags/tag17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171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7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73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7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c78cfd03374f9cfb06e18129614fba0756f4bcc3"/>
  <p:tag name="KSO_WM_NEWLAYOUT_GROUP_ID" val="layout_10004"/>
  <p:tag name="KSO_WM_NEWLAYOUT_ID" val="slide_c477180384e92ca8"/>
</p:tagLst>
</file>

<file path=ppt/tags/tag175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</p:tagLst>
</file>

<file path=ppt/tags/tag17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7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78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</p:tagLst>
</file>

<file path=ppt/tags/tag17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18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81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3_1"/>
  <p:tag name="KSO_WM_UNIT_TYPE" val="l_h_i"/>
</p:tagLst>
</file>

<file path=ppt/tags/tag18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18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184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4_1"/>
  <p:tag name="KSO_WM_UNIT_TYPE" val="l_h_i"/>
</p:tagLst>
</file>

<file path=ppt/tags/tag18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18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187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8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8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1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9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79352f7899460855062bab543db3cf692b77246f"/>
  <p:tag name="KSO_WM_NEWLAYOUT_GROUP_ID" val="layout_6"/>
  <p:tag name="KSO_WM_NEWLAYOUT_ID" val="slide_7e41ee7ea29aed88"/>
</p:tagLst>
</file>

<file path=ppt/tags/tag19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192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</p:tagLst>
</file>

<file path=ppt/tags/tag19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19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195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</p:tagLst>
</file>

<file path=ppt/tags/tag19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19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198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1"/>
  <p:tag name="KSO_WM_UNIT_TYPE" val="l_h_i"/>
</p:tagLst>
</file>

<file path=ppt/tags/tag19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0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201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4_1"/>
  <p:tag name="KSO_WM_UNIT_TYPE" val="l_h_i"/>
</p:tagLst>
</file>

<file path=ppt/tags/tag20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20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204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5_1"/>
  <p:tag name="KSO_WM_UNIT_TYPE" val="l_h_i"/>
</p:tagLst>
</file>

<file path=ppt/tags/tag20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a"/>
</p:tagLst>
</file>

<file path=ppt/tags/tag20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f"/>
</p:tagLst>
</file>

<file path=ppt/tags/tag207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6_1"/>
  <p:tag name="KSO_WM_UNIT_TYPE" val="l_h_i"/>
</p:tagLst>
</file>

<file path=ppt/tags/tag20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6_1"/>
  <p:tag name="KSO_WM_UNIT_TYPE" val="l_h_a"/>
</p:tagLst>
</file>

<file path=ppt/tags/tag20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6_1"/>
  <p:tag name="KSO_WM_UNIT_TYPE" val="l_h_f"/>
</p:tagLst>
</file>

<file path=ppt/tags/tag21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1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11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1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13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653c836a2b65eb96f7a1230babe48236d8465470"/>
  <p:tag name="KSO_WM_NEWLAYOUT_GROUP_ID" val="layout_35"/>
  <p:tag name="KSO_WM_NEWLAYOUT_ID" val="slide_90cdd96762bb354a"/>
</p:tagLst>
</file>

<file path=ppt/tags/tag21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2"/>
  <p:tag name="KSO_WM_UNIT_SUBTYPE" val="d"/>
  <p:tag name="KSO_WM_UNIT_TYPE" val="l_h_i"/>
</p:tagLst>
</file>

<file path=ppt/tags/tag21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1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1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2"/>
  <p:tag name="KSO_WM_UNIT_SUBTYPE" val="d"/>
  <p:tag name="KSO_WM_UNIT_TYPE" val="l_h_i"/>
</p:tagLst>
</file>

<file path=ppt/tags/tag21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1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2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2"/>
  <p:tag name="KSO_WM_UNIT_SUBTYPE" val="d"/>
  <p:tag name="KSO_WM_UNIT_TYPE" val="l_h_i"/>
</p:tagLst>
</file>

<file path=ppt/tags/tag22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22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22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2"/>
  <p:tag name="KSO_WM_UNIT_SUBTYPE" val="d"/>
  <p:tag name="KSO_WM_UNIT_TYPE" val="l_h_i"/>
</p:tagLst>
</file>

<file path=ppt/tags/tag22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22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226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27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2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29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cb3d2c7bfd07f69aac63657a5f46310ba930d97f"/>
  <p:tag name="KSO_WM_NEWLAYOUT_GROUP_ID" val="layout_30"/>
  <p:tag name="KSO_WM_NEWLAYOUT_ID" val="slide_a50523c5b4e0dd8f"/>
</p:tagLst>
</file>

<file path=ppt/tags/tag23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3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231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</p:tagLst>
</file>

<file path=ppt/tags/tag23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3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34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35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36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37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0fc12966655fa20bf81952f12f9901e427957716"/>
  <p:tag name="KSO_WM_NEWLAYOUT_GROUP_ID" val="layout_32"/>
  <p:tag name="KSO_WM_NEWLAYOUT_ID" val="slide_f95b87826d1fb558"/>
</p:tagLst>
</file>

<file path=ppt/tags/tag238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</p:tagLst>
</file>

<file path=ppt/tags/tag239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2"/>
  <p:tag name="KSO_WM_UNIT_TYPE" val="l_h_i"/>
</p:tagLst>
</file>

<file path=ppt/tags/tag2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c4146e560e88d6e012aad3cc405d0b582eb06a56"/>
  <p:tag name="KSO_WM_NEWLAYOUT_GROUP_ID" val="layout_10021"/>
  <p:tag name="KSO_WM_NEWLAYOUT_ID" val="slide_613cf81f9a839d54"/>
</p:tagLst>
</file>

<file path=ppt/tags/tag240.xml><?xml version="1.0" encoding="utf-8"?>
<p:tagLst xmlns:p="http://schemas.openxmlformats.org/presentationml/2006/main">
  <p:tag name="KSO_WM_FIGMA_DECORATION_INDEX" val="7"/>
  <p:tag name="$PH_EXT" val="1"/>
  <p:tag name="KSO_WM_BEAUTIFY_FLAG" val="#fgm#"/>
  <p:tag name="KSO_WM_DIAGRAM_GROUP_CODE" val="1"/>
  <p:tag name="KSO_WM_FIGMA_FLAG" val="#fgm#"/>
  <p:tag name="KSO_WM_UNIT_INDEX" val="1_1_1"/>
  <p:tag name="KSO_WM_UNIT_TYPE" val="l_h_x"/>
</p:tagLst>
</file>

<file path=ppt/tags/tag24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4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43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</p:tagLst>
</file>

<file path=ppt/tags/tag244.xml><?xml version="1.0" encoding="utf-8"?>
<p:tagLst xmlns:p="http://schemas.openxmlformats.org/presentationml/2006/main">
  <p:tag name="KSO_WM_FIGMA_DECORATION_INDEX" val="15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2"/>
  <p:tag name="KSO_WM_UNIT_TYPE" val="l_h_i"/>
</p:tagLst>
</file>

<file path=ppt/tags/tag245.xml><?xml version="1.0" encoding="utf-8"?>
<p:tagLst xmlns:p="http://schemas.openxmlformats.org/presentationml/2006/main">
  <p:tag name="KSO_WM_FIGMA_DECORATION_INDEX" val="2"/>
  <p:tag name="$PH_EXT" val="1"/>
  <p:tag name="KSO_WM_BEAUTIFY_FLAG" val="#fgm#"/>
  <p:tag name="KSO_WM_DIAGRAM_GROUP_CODE" val="1"/>
  <p:tag name="KSO_WM_FIGMA_FLAG" val="#fgm#"/>
  <p:tag name="KSO_WM_UNIT_INDEX" val="1_2_1"/>
  <p:tag name="KSO_WM_UNIT_TYPE" val="l_h_x"/>
</p:tagLst>
</file>

<file path=ppt/tags/tag24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4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48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1"/>
  <p:tag name="KSO_WM_UNIT_TYPE" val="l_h_i"/>
</p:tagLst>
</file>

<file path=ppt/tags/tag249.xml><?xml version="1.0" encoding="utf-8"?>
<p:tagLst xmlns:p="http://schemas.openxmlformats.org/presentationml/2006/main">
  <p:tag name="KSO_WM_FIGMA_DECORATION_INDEX" val="15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2"/>
  <p:tag name="KSO_WM_UNIT_TYPE" val="l_h_i"/>
</p:tagLst>
</file>

<file path=ppt/tags/tag2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f"/>
</p:tagLst>
</file>

<file path=ppt/tags/tag250.xml><?xml version="1.0" encoding="utf-8"?>
<p:tagLst xmlns:p="http://schemas.openxmlformats.org/presentationml/2006/main">
  <p:tag name="KSO_WM_FIGMA_DECORATION_INDEX" val="3"/>
  <p:tag name="$PH_EXT" val="1"/>
  <p:tag name="KSO_WM_BEAUTIFY_FLAG" val="#fgm#"/>
  <p:tag name="KSO_WM_DIAGRAM_GROUP_CODE" val="1"/>
  <p:tag name="KSO_WM_FIGMA_FLAG" val="#fgm#"/>
  <p:tag name="KSO_WM_UNIT_INDEX" val="1_3_1"/>
  <p:tag name="KSO_WM_UNIT_TYPE" val="l_h_x"/>
</p:tagLst>
</file>

<file path=ppt/tags/tag25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25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253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4_1"/>
  <p:tag name="KSO_WM_UNIT_TYPE" val="l_h_i"/>
</p:tagLst>
</file>

<file path=ppt/tags/tag254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4_2"/>
  <p:tag name="KSO_WM_UNIT_TYPE" val="l_h_i"/>
</p:tagLst>
</file>

<file path=ppt/tags/tag255.xml><?xml version="1.0" encoding="utf-8"?>
<p:tagLst xmlns:p="http://schemas.openxmlformats.org/presentationml/2006/main">
  <p:tag name="KSO_WM_FIGMA_DECORATION_INDEX" val="10"/>
  <p:tag name="$PH_EXT" val="1"/>
  <p:tag name="KSO_WM_BEAUTIFY_FLAG" val="#fgm#"/>
  <p:tag name="KSO_WM_DIAGRAM_GROUP_CODE" val="1"/>
  <p:tag name="KSO_WM_FIGMA_FLAG" val="#fgm#"/>
  <p:tag name="KSO_WM_UNIT_INDEX" val="1_4_1"/>
  <p:tag name="KSO_WM_UNIT_TYPE" val="l_h_x"/>
</p:tagLst>
</file>

<file path=ppt/tags/tag25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25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25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5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6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</p:tagLst>
</file>

<file path=ppt/tags/tag26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6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cefff06be8fd88af0afa04a3f42ed42a6f6b6344"/>
  <p:tag name="KSO_WM_NEWLAYOUT_GROUP_ID" val="layout_33"/>
  <p:tag name="KSO_WM_NEWLAYOUT_ID" val="slide_5aa63ac1d61f2d0d"/>
</p:tagLst>
</file>

<file path=ppt/tags/tag262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f"/>
</p:tagLst>
</file>

<file path=ppt/tags/tag263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264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</p:tagLst>
</file>

<file path=ppt/tags/tag26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6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67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</p:tagLst>
</file>

<file path=ppt/tags/tag26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6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70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1"/>
  <p:tag name="KSO_WM_UNIT_TYPE" val="l_h_i"/>
</p:tagLst>
</file>

<file path=ppt/tags/tag27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27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273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4_1"/>
  <p:tag name="KSO_WM_UNIT_TYPE" val="l_h_i"/>
</p:tagLst>
</file>

<file path=ppt/tags/tag27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27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276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77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7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279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5f6765cf421f5d5c172e93b4c39916125e088e05"/>
  <p:tag name="KSO_WM_NEWLAYOUT_GROUP_ID" val="layout_56"/>
  <p:tag name="KSO_WM_NEWLAYOUT_ID" val="slide_cc402a8209630ebf"/>
</p:tagLst>
</file>

<file path=ppt/tags/tag2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8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f"/>
</p:tagLst>
</file>

<file path=ppt/tags/tag281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</p:tagLst>
</file>

<file path=ppt/tags/tag282.xml><?xml version="1.0" encoding="utf-8"?>
<p:tagLst xmlns:p="http://schemas.openxmlformats.org/presentationml/2006/main">
  <p:tag name="KSO_WM_FIGMA_DECORATION_INDEX" val="7"/>
  <p:tag name="$PH_EXT" val="1"/>
  <p:tag name="KSO_WM_BEAUTIFY_FLAG" val="#fgm#"/>
  <p:tag name="KSO_WM_DIAGRAM_GROUP_CODE" val="1"/>
  <p:tag name="KSO_WM_FIGMA_FLAG" val="#fgm#"/>
  <p:tag name="KSO_WM_UNIT_INDEX" val="1_1_1"/>
  <p:tag name="KSO_WM_UNIT_TYPE" val="l_h_x"/>
</p:tagLst>
</file>

<file path=ppt/tags/tag28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28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285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</p:tagLst>
</file>

<file path=ppt/tags/tag286.xml><?xml version="1.0" encoding="utf-8"?>
<p:tagLst xmlns:p="http://schemas.openxmlformats.org/presentationml/2006/main">
  <p:tag name="KSO_WM_FIGMA_DECORATION_INDEX" val="8"/>
  <p:tag name="$PH_EXT" val="1"/>
  <p:tag name="KSO_WM_BEAUTIFY_FLAG" val="#fgm#"/>
  <p:tag name="KSO_WM_DIAGRAM_GROUP_CODE" val="1"/>
  <p:tag name="KSO_WM_FIGMA_FLAG" val="#fgm#"/>
  <p:tag name="KSO_WM_UNIT_INDEX" val="1_2_1"/>
  <p:tag name="KSO_WM_UNIT_TYPE" val="l_h_x"/>
</p:tagLst>
</file>

<file path=ppt/tags/tag28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28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289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1"/>
  <p:tag name="KSO_WM_UNIT_TYPE" val="l_h_i"/>
</p:tagLst>
</file>

<file path=ppt/tags/tag29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</p:tagLst>
</file>

<file path=ppt/tags/tag290.xml><?xml version="1.0" encoding="utf-8"?>
<p:tagLst xmlns:p="http://schemas.openxmlformats.org/presentationml/2006/main">
  <p:tag name="KSO_WM_FIGMA_DECORATION_INDEX" val="9"/>
  <p:tag name="$PH_EXT" val="1"/>
  <p:tag name="KSO_WM_BEAUTIFY_FLAG" val="#fgm#"/>
  <p:tag name="KSO_WM_DIAGRAM_GROUP_CODE" val="1"/>
  <p:tag name="KSO_WM_FIGMA_FLAG" val="#fgm#"/>
  <p:tag name="KSO_WM_UNIT_INDEX" val="1_3_1"/>
  <p:tag name="KSO_WM_UNIT_TYPE" val="l_h_x"/>
</p:tagLst>
</file>

<file path=ppt/tags/tag29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29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293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4_1"/>
  <p:tag name="KSO_WM_UNIT_TYPE" val="l_h_i"/>
</p:tagLst>
</file>

<file path=ppt/tags/tag294.xml><?xml version="1.0" encoding="utf-8"?>
<p:tagLst xmlns:p="http://schemas.openxmlformats.org/presentationml/2006/main">
  <p:tag name="KSO_WM_FIGMA_DECORATION_INDEX" val="10"/>
  <p:tag name="$PH_EXT" val="1"/>
  <p:tag name="KSO_WM_BEAUTIFY_FLAG" val="#fgm#"/>
  <p:tag name="KSO_WM_DIAGRAM_GROUP_CODE" val="1"/>
  <p:tag name="KSO_WM_FIGMA_FLAG" val="#fgm#"/>
  <p:tag name="KSO_WM_UNIT_INDEX" val="1_4_1"/>
  <p:tag name="KSO_WM_UNIT_TYPE" val="l_h_x"/>
</p:tagLst>
</file>

<file path=ppt/tags/tag29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29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297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5_1"/>
  <p:tag name="KSO_WM_UNIT_TYPE" val="l_h_i"/>
</p:tagLst>
</file>

<file path=ppt/tags/tag298.xml><?xml version="1.0" encoding="utf-8"?>
<p:tagLst xmlns:p="http://schemas.openxmlformats.org/presentationml/2006/main">
  <p:tag name="KSO_WM_FIGMA_DECORATION_INDEX" val="11"/>
  <p:tag name="$PH_EXT" val="1"/>
  <p:tag name="KSO_WM_BEAUTIFY_FLAG" val="#fgm#"/>
  <p:tag name="KSO_WM_DIAGRAM_GROUP_CODE" val="1"/>
  <p:tag name="KSO_WM_FIGMA_FLAG" val="#fgm#"/>
  <p:tag name="KSO_WM_UNIT_INDEX" val="1_5_1"/>
  <p:tag name="KSO_WM_UNIT_TYPE" val="l_h_x"/>
</p:tagLst>
</file>

<file path=ppt/tags/tag29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a"/>
</p:tagLst>
</file>

<file path=ppt/tags/tag3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30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f"/>
</p:tagLst>
</file>

<file path=ppt/tags/tag301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0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03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0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a162bab3a4eb68a724dd77d16a9c9a9075b1aeea"/>
  <p:tag name="KSO_WM_NEWLAYOUT_GROUP_ID" val="layout_10003"/>
  <p:tag name="KSO_WM_NEWLAYOUT_ID" val="slide_1dc2aa7ad8859452"/>
</p:tagLst>
</file>

<file path=ppt/tags/tag30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306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</p:tagLst>
</file>

<file path=ppt/tags/tag30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30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309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</p:tagLst>
</file>

<file path=ppt/tags/tag3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31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31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312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3_1"/>
  <p:tag name="KSO_WM_UNIT_TYPE" val="l_h_i"/>
</p:tagLst>
</file>

<file path=ppt/tags/tag31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31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315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4_1"/>
  <p:tag name="KSO_WM_UNIT_TYPE" val="l_h_i"/>
</p:tagLst>
</file>

<file path=ppt/tags/tag31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31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a"/>
</p:tagLst>
</file>

<file path=ppt/tags/tag318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5_1"/>
  <p:tag name="KSO_WM_UNIT_TYPE" val="l_h_i"/>
</p:tagLst>
</file>

<file path=ppt/tags/tag31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f"/>
</p:tagLst>
</file>

<file path=ppt/tags/tag3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2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21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2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23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ed60e5e4c8188d8b503771369c9dbe5438254b06"/>
  <p:tag name="KSO_WM_NEWLAYOUT_GROUP_ID" val="layout_26"/>
  <p:tag name="KSO_WM_NEWLAYOUT_ID" val="slide_b2de6cdc31e57afd"/>
</p:tagLst>
</file>

<file path=ppt/tags/tag324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</p:tagLst>
</file>

<file path=ppt/tags/tag32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32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32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328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</p:tagLst>
</file>

<file path=ppt/tags/tag32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33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3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33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33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33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34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3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650bf3702972079eb1518abb91fe7ad015aaddb9"/>
  <p:tag name="KSO_WM_NEWLAYOUT_GROUP_ID" val="layout_10012"/>
  <p:tag name="KSO_WM_NEWLAYOUT_ID" val="slide_88bea64deeaaa3dc"/>
</p:tagLst>
</file>

<file path=ppt/tags/tag336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33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33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33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4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4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41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42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b703e1240d0040fe747aa70ed5bf31481d799c20"/>
  <p:tag name="KSO_WM_NEWLAYOUT_GROUP_ID" val="layout_34"/>
  <p:tag name="KSO_WM_NEWLAYOUT_ID" val="slide_0d033a5ff5a14a67"/>
</p:tagLst>
</file>

<file path=ppt/tags/tag34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34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34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34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34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34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34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d"/>
</p:tagLst>
</file>

<file path=ppt/tags/tag3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b678b31565e533a6bc6704a9d74e7c3b4754cc2e"/>
  <p:tag name="KSO_WM_NEWLAYOUT_GROUP_ID" val="layout_10014"/>
  <p:tag name="KSO_WM_NEWLAYOUT_ID" val="slide_7531d66211daa599"/>
</p:tagLst>
</file>

<file path=ppt/tags/tag35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35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35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d"/>
</p:tagLst>
</file>

<file path=ppt/tags/tag35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35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355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56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57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58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373212980bac06ebf57089e8724713700a316617"/>
  <p:tag name="KSO_WM_NEWLAYOUT_GROUP_ID" val="layout_51"/>
  <p:tag name="KSO_WM_NEWLAYOUT_ID" val="slide_b5165c4e12380948"/>
</p:tagLst>
</file>

<file path=ppt/tags/tag359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3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360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</p:tagLst>
</file>

<file path=ppt/tags/tag36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36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363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</p:tagLst>
</file>

<file path=ppt/tags/tag36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36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366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67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6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69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9127cd2c9dd3aab6a4e8bcbeace5b2b339f99e68"/>
  <p:tag name="KSO_WM_NEWLAYOUT_GROUP_ID" val="layout_57"/>
  <p:tag name="KSO_WM_NEWLAYOUT_ID" val="slide_f24c085d64b9f239"/>
</p:tagLst>
</file>

<file path=ppt/tags/tag3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370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</p:tagLst>
</file>

<file path=ppt/tags/tag37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37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37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374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</p:tagLst>
</file>

<file path=ppt/tags/tag37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37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37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378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79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380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81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82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83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84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85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86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87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8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8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90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91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92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93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94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95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96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97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98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399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7fae0252bd9f6c8ca27bd3d711f082e5bca5a3be"/>
  <p:tag name="KSO_WM_NEWLAYOUT_GROUP_ID" val="layout_63"/>
  <p:tag name="KSO_WM_NEWLAYOUT_ID" val="slide_cd21ea65db8caf9f"/>
</p:tagLst>
</file>

<file path=ppt/tags/tag4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400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401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402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403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404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405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406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407.xml><?xml version="1.0" encoding="utf-8"?>
<p:tagLst xmlns:p="http://schemas.openxmlformats.org/presentationml/2006/main">
  <p:tag name="KSO_WM_AITEMPLATE_STYLE_ID" val="0"/>
</p:tagLst>
</file>

<file path=ppt/tags/tag40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1*a*1"/>
  <p:tag name="KSO_WM_UNIT_LAYERLEVEL" val="1"/>
</p:tagLst>
</file>

<file path=ppt/tags/tag409.xml><?xml version="1.0" encoding="utf-8"?>
<p:tagLst xmlns:p="http://schemas.openxmlformats.org/presentationml/2006/main">
  <p:tag name="KSO_WM_SLIDE_TYPE" val="title"/>
  <p:tag name="KSO_WM_TEMPLATE_SUBCATEGORY" val="29"/>
  <p:tag name="KSO_WM_TEMPLATE_COLOR_TYPE" val="0"/>
  <p:tag name="KSO_WM_TAG_VERSION" val="3.0"/>
  <p:tag name="KSO_WM_TEMPLATE_PLACEHOLDER_POS" val="256,80.625,704,420"/>
  <p:tag name="KSO_WM_SLIDE_SUBTYPE" val="pureTxt"/>
  <p:tag name="KSO_WM_SLIDE_ITEM_CNT" val="0"/>
  <p:tag name="KSO_WM_TEMPLATE_INDEX" val="05659"/>
  <p:tag name="KSO_WM_SLIDE_THEME_ID" val="20234687"/>
  <p:tag name="KSO_WM_SLIDE_INDEX" val="1"/>
  <p:tag name="KSO_WM_BEAUTIFY_FLAG" val="#wm#"/>
  <p:tag name="KSO_WM_TEMPLATE_CATEGORY" val="custom"/>
  <p:tag name="KSO_WM_TEMPLATE_THUMBS_INDEX" val="1、5"/>
  <p:tag name="KSO_WM_SLIDE_ID" val="custom05659_1"/>
  <p:tag name="KSO_WM_SLIDE_LAYOUT" val="a_f_i"/>
  <p:tag name="KSO_WM_SLIDE_LAYOUT_CNT" val="1_1_1"/>
</p:tagLst>
</file>

<file path=ppt/tags/tag41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410.xml><?xml version="1.0" encoding="utf-8"?>
<p:tagLst xmlns:p="http://schemas.openxmlformats.org/presentationml/2006/main">
  <p:tag name="KSO_WM_DIAGRAM_VIRTUALLY_FRAME" val="{&quot;height&quot;:299.1,&quot;left&quot;:513.6218110236221,&quot;top&quot;:163.04125984251968,&quot;width&quot;:367.52133858267723}"/>
</p:tagLst>
</file>

<file path=ppt/tags/tag411.xml><?xml version="1.0" encoding="utf-8"?>
<p:tagLst xmlns:p="http://schemas.openxmlformats.org/presentationml/2006/main">
  <p:tag name="KSO_WM_UNIT_TYPE" val="l_h_i"/>
  <p:tag name="KSO_WM_UNIT_SUBTYPE" val="d"/>
  <p:tag name="KSO_WM_UNIT_INDEX" val="1_1_1"/>
  <p:tag name="KSO_WM_BEAUTIFY_FLAG" val="#wm#"/>
  <p:tag name="KSO_WM_TAG_VERSION" val="3.0"/>
  <p:tag name="KSO_WM_TEMPLATE_NEED_RESERVE" val="1"/>
  <p:tag name="KSO_WM_DIAGRAM_VERSION" val="3"/>
  <p:tag name="KSO_WM_UNIT_PRESET_TEXT" val="1"/>
  <p:tag name="KSO_WM_UNIT_ISCONTENTSTITLE" val="1"/>
  <p:tag name="KSO_WM_TEMPLATE_INDEX" val="05659"/>
  <p:tag name="KSO_WM_TEMPLATE_CATEGORY" val="custom"/>
  <p:tag name="KSO_WM_UNIT_ID" val="custom05659_2*l_h_i*1_1_1"/>
  <p:tag name="KSO_WM_DIAGRAM_GROUP_CODE" val="l1-1"/>
  <p:tag name="KSO_WM_DIAGRAM_COLOR_TRICK" val="1"/>
  <p:tag name="KSO_WM_DIAGRAM_COLOR_TEXT_CAN_REMOVE" val="n"/>
  <p:tag name="KSO_WM_UNIT_LAYERLEVEL" val="1_1_1"/>
  <p:tag name="KSO_WM_SLIDE_FIGMA_DIAGRAM" val="1"/>
  <p:tag name="KSO_WM_DIAGRAM_VIRTUALLY_FRAME" val="{&quot;height&quot;:299.1,&quot;left&quot;:513.6218110236221,&quot;top&quot;:163.04125984251968,&quot;width&quot;:367.52133858267723}"/>
</p:tagLst>
</file>

<file path=ppt/tags/tag412.xml><?xml version="1.0" encoding="utf-8"?>
<p:tagLst xmlns:p="http://schemas.openxmlformats.org/presentationml/2006/main">
  <p:tag name="KSO_WM_UNIT_TYPE" val="l_h_i"/>
  <p:tag name="KSO_WM_UNIT_SUBTYPE" val="h"/>
  <p:tag name="KSO_WM_UNIT_INDEX" val="1_1_2"/>
  <p:tag name="KSO_WM_BEAUTIFY_FLAG" val="#wm#"/>
  <p:tag name="KSO_WM_TAG_VERSION" val="3.0"/>
  <p:tag name="KSO_WM_TEMPLATE_NEED_RESERVE" val="1"/>
  <p:tag name="KSO_WM_DIAGRAM_VERSION" val="3"/>
  <p:tag name="KSO_WM_UNIT_ISCONTENTSTITLE" val="1"/>
  <p:tag name="KSO_WM_TEMPLATE_INDEX" val="05659"/>
  <p:tag name="KSO_WM_TEMPLATE_CATEGORY" val="custom"/>
  <p:tag name="KSO_WM_UNIT_ID" val="custom05659_2*l_h_i*1_1_2"/>
  <p:tag name="KSO_WM_DIAGRAM_GROUP_CODE" val="l1-1"/>
  <p:tag name="KSO_WM_DIAGRAM_COLOR_TRICK" val="1"/>
  <p:tag name="KSO_WM_DIAGRAM_COLOR_TEXT_CAN_REMOVE" val="n"/>
  <p:tag name="KSO_WM_UNIT_LAYERLEVEL" val="1_1_1"/>
  <p:tag name="KSO_WM_SLIDE_FIGMA_DIAGRAM" val="1"/>
  <p:tag name="KSO_WM_DIAGRAM_VIRTUALLY_FRAME" val="{&quot;height&quot;:299.1,&quot;left&quot;:513.6218110236221,&quot;top&quot;:163.04125984251968,&quot;width&quot;:367.52133858267723}"/>
</p:tagLst>
</file>

<file path=ppt/tags/tag413.xml><?xml version="1.0" encoding="utf-8"?>
<p:tagLst xmlns:p="http://schemas.openxmlformats.org/presentationml/2006/main">
  <p:tag name="KSO_WM_UNIT_TYPE" val="l_h_f"/>
  <p:tag name="KSO_WM_UNIT_SUBTYPE" val="a"/>
  <p:tag name="KSO_WM_UNIT_INDEX" val="1_1_1"/>
  <p:tag name="KSO_WM_BEAUTIFY_FLAG" val="#wm#"/>
  <p:tag name="KSO_WM_TAG_VERSION" val="3.0"/>
  <p:tag name="KSO_WM_TEMPLATE_NEED_RESERVE" val="1"/>
  <p:tag name="KSO_WM_DIAGRAM_VERSION" val="3"/>
  <p:tag name="KSO_WM_UNIT_PRESET_TEXT" val="中老年人生理特点"/>
  <p:tag name="KSO_WM_UNIT_ISCONTENTSTITLE" val="1"/>
  <p:tag name="KSO_WM_TEMPLATE_INDEX" val="05659"/>
  <p:tag name="KSO_WM_TEMPLATE_CATEGORY" val="custom"/>
  <p:tag name="KSO_WM_UNIT_ID" val="custom05659_2*l_h_f*1_1_1"/>
  <p:tag name="KSO_WM_DIAGRAM_GROUP_CODE" val="l1-1"/>
  <p:tag name="KSO_WM_DIAGRAM_COLOR_TRICK" val="1"/>
  <p:tag name="KSO_WM_DIAGRAM_COLOR_TEXT_CAN_REMOVE" val="n"/>
  <p:tag name="KSO_WM_UNIT_LAYERLEVEL" val="1_1_1"/>
  <p:tag name="KSO_WM_SLIDE_FIGMA_DIAGRAM" val="1"/>
  <p:tag name="KSO_WM_DIAGRAM_VIRTUALLY_FRAME" val="{&quot;height&quot;:299.1,&quot;left&quot;:513.6218110236221,&quot;top&quot;:163.04125984251968,&quot;width&quot;:367.52133858267723}"/>
</p:tagLst>
</file>

<file path=ppt/tags/tag414.xml><?xml version="1.0" encoding="utf-8"?>
<p:tagLst xmlns:p="http://schemas.openxmlformats.org/presentationml/2006/main">
  <p:tag name="KSO_WM_UNIT_TYPE" val="l_h_i"/>
  <p:tag name="KSO_WM_UNIT_SUBTYPE" val="d"/>
  <p:tag name="KSO_WM_UNIT_INDEX" val="1_2_1"/>
  <p:tag name="KSO_WM_BEAUTIFY_FLAG" val="#wm#"/>
  <p:tag name="KSO_WM_TAG_VERSION" val="3.0"/>
  <p:tag name="KSO_WM_TEMPLATE_NEED_RESERVE" val="1"/>
  <p:tag name="KSO_WM_DIAGRAM_VERSION" val="3"/>
  <p:tag name="KSO_WM_UNIT_PRESET_TEXT" val="2"/>
  <p:tag name="KSO_WM_UNIT_ISCONTENTSTITLE" val="1"/>
  <p:tag name="KSO_WM_TEMPLATE_INDEX" val="05659"/>
  <p:tag name="KSO_WM_TEMPLATE_CATEGORY" val="custom"/>
  <p:tag name="KSO_WM_UNIT_ID" val="custom05659_2*l_h_i*1_2_1"/>
  <p:tag name="KSO_WM_DIAGRAM_GROUP_CODE" val="l1-1"/>
  <p:tag name="KSO_WM_DIAGRAM_COLOR_TRICK" val="1"/>
  <p:tag name="KSO_WM_DIAGRAM_COLOR_TEXT_CAN_REMOVE" val="n"/>
  <p:tag name="KSO_WM_UNIT_LAYERLEVEL" val="1_1_1"/>
  <p:tag name="KSO_WM_SLIDE_FIGMA_DIAGRAM" val="1"/>
  <p:tag name="KSO_WM_DIAGRAM_VIRTUALLY_FRAME" val="{&quot;height&quot;:299.1,&quot;left&quot;:513.6218110236221,&quot;top&quot;:163.04125984251968,&quot;width&quot;:367.52133858267723}"/>
</p:tagLst>
</file>

<file path=ppt/tags/tag415.xml><?xml version="1.0" encoding="utf-8"?>
<p:tagLst xmlns:p="http://schemas.openxmlformats.org/presentationml/2006/main">
  <p:tag name="KSO_WM_UNIT_TYPE" val="l_h_i"/>
  <p:tag name="KSO_WM_UNIT_SUBTYPE" val="h"/>
  <p:tag name="KSO_WM_UNIT_INDEX" val="1_2_2"/>
  <p:tag name="KSO_WM_BEAUTIFY_FLAG" val="#wm#"/>
  <p:tag name="KSO_WM_TAG_VERSION" val="3.0"/>
  <p:tag name="KSO_WM_TEMPLATE_NEED_RESERVE" val="1"/>
  <p:tag name="KSO_WM_DIAGRAM_VERSION" val="3"/>
  <p:tag name="KSO_WM_UNIT_ISCONTENTSTITLE" val="1"/>
  <p:tag name="KSO_WM_TEMPLATE_INDEX" val="05659"/>
  <p:tag name="KSO_WM_TEMPLATE_CATEGORY" val="custom"/>
  <p:tag name="KSO_WM_UNIT_ID" val="custom05659_2*l_h_i*1_2_2"/>
  <p:tag name="KSO_WM_DIAGRAM_GROUP_CODE" val="l1-1"/>
  <p:tag name="KSO_WM_DIAGRAM_COLOR_TRICK" val="1"/>
  <p:tag name="KSO_WM_DIAGRAM_COLOR_TEXT_CAN_REMOVE" val="n"/>
  <p:tag name="KSO_WM_UNIT_LAYERLEVEL" val="1_1_1"/>
  <p:tag name="KSO_WM_SLIDE_FIGMA_DIAGRAM" val="1"/>
  <p:tag name="KSO_WM_DIAGRAM_VIRTUALLY_FRAME" val="{&quot;height&quot;:299.1,&quot;left&quot;:513.6218110236221,&quot;top&quot;:163.04125984251968,&quot;width&quot;:367.52133858267723}"/>
</p:tagLst>
</file>

<file path=ppt/tags/tag416.xml><?xml version="1.0" encoding="utf-8"?>
<p:tagLst xmlns:p="http://schemas.openxmlformats.org/presentationml/2006/main">
  <p:tag name="KSO_WM_UNIT_TYPE" val="l_h_f"/>
  <p:tag name="KSO_WM_UNIT_SUBTYPE" val="a"/>
  <p:tag name="KSO_WM_UNIT_INDEX" val="1_2_1"/>
  <p:tag name="KSO_WM_BEAUTIFY_FLAG" val="#wm#"/>
  <p:tag name="KSO_WM_TAG_VERSION" val="3.0"/>
  <p:tag name="KSO_WM_TEMPLATE_NEED_RESERVE" val="1"/>
  <p:tag name="KSO_WM_DIAGRAM_VERSION" val="3"/>
  <p:tag name="KSO_WM_UNIT_PRESET_TEXT" val="中老年人心理特点"/>
  <p:tag name="KSO_WM_UNIT_ISCONTENTSTITLE" val="1"/>
  <p:tag name="KSO_WM_TEMPLATE_INDEX" val="05659"/>
  <p:tag name="KSO_WM_TEMPLATE_CATEGORY" val="custom"/>
  <p:tag name="KSO_WM_UNIT_ID" val="custom05659_2*l_h_f*1_2_1"/>
  <p:tag name="KSO_WM_DIAGRAM_GROUP_CODE" val="l1-1"/>
  <p:tag name="KSO_WM_DIAGRAM_COLOR_TRICK" val="1"/>
  <p:tag name="KSO_WM_DIAGRAM_COLOR_TEXT_CAN_REMOVE" val="n"/>
  <p:tag name="KSO_WM_UNIT_LAYERLEVEL" val="1_1_1"/>
  <p:tag name="KSO_WM_SLIDE_FIGMA_DIAGRAM" val="1"/>
  <p:tag name="KSO_WM_DIAGRAM_VIRTUALLY_FRAME" val="{&quot;height&quot;:299.1,&quot;left&quot;:513.6218110236221,&quot;top&quot;:163.04125984251968,&quot;width&quot;:367.52133858267723}"/>
</p:tagLst>
</file>

<file path=ppt/tags/tag417.xml><?xml version="1.0" encoding="utf-8"?>
<p:tagLst xmlns:p="http://schemas.openxmlformats.org/presentationml/2006/main">
  <p:tag name="KSO_WM_UNIT_TYPE" val="l_h_i"/>
  <p:tag name="KSO_WM_UNIT_SUBTYPE" val="d"/>
  <p:tag name="KSO_WM_UNIT_INDEX" val="1_3_1"/>
  <p:tag name="KSO_WM_BEAUTIFY_FLAG" val="#wm#"/>
  <p:tag name="KSO_WM_TAG_VERSION" val="3.0"/>
  <p:tag name="KSO_WM_TEMPLATE_NEED_RESERVE" val="1"/>
  <p:tag name="KSO_WM_DIAGRAM_VERSION" val="3"/>
  <p:tag name="KSO_WM_UNIT_PRESET_TEXT" val="3"/>
  <p:tag name="KSO_WM_UNIT_ISCONTENTSTITLE" val="1"/>
  <p:tag name="KSO_WM_TEMPLATE_INDEX" val="05659"/>
  <p:tag name="KSO_WM_TEMPLATE_CATEGORY" val="custom"/>
  <p:tag name="KSO_WM_UNIT_ID" val="custom05659_2*l_h_i*1_3_1"/>
  <p:tag name="KSO_WM_DIAGRAM_GROUP_CODE" val="l1-1"/>
  <p:tag name="KSO_WM_DIAGRAM_COLOR_TRICK" val="1"/>
  <p:tag name="KSO_WM_DIAGRAM_COLOR_TEXT_CAN_REMOVE" val="n"/>
  <p:tag name="KSO_WM_UNIT_LAYERLEVEL" val="1_1_1"/>
  <p:tag name="KSO_WM_SLIDE_FIGMA_DIAGRAM" val="1"/>
  <p:tag name="KSO_WM_DIAGRAM_VIRTUALLY_FRAME" val="{&quot;height&quot;:299.1,&quot;left&quot;:513.6218110236221,&quot;top&quot;:163.04125984251968,&quot;width&quot;:367.52133858267723}"/>
</p:tagLst>
</file>

<file path=ppt/tags/tag418.xml><?xml version="1.0" encoding="utf-8"?>
<p:tagLst xmlns:p="http://schemas.openxmlformats.org/presentationml/2006/main">
  <p:tag name="KSO_WM_UNIT_TYPE" val="l_h_i"/>
  <p:tag name="KSO_WM_UNIT_SUBTYPE" val="h"/>
  <p:tag name="KSO_WM_UNIT_INDEX" val="1_3_2"/>
  <p:tag name="KSO_WM_BEAUTIFY_FLAG" val="#wm#"/>
  <p:tag name="KSO_WM_TAG_VERSION" val="3.0"/>
  <p:tag name="KSO_WM_TEMPLATE_NEED_RESERVE" val="1"/>
  <p:tag name="KSO_WM_DIAGRAM_VERSION" val="3"/>
  <p:tag name="KSO_WM_UNIT_ISCONTENTSTITLE" val="1"/>
  <p:tag name="KSO_WM_TEMPLATE_INDEX" val="05659"/>
  <p:tag name="KSO_WM_TEMPLATE_CATEGORY" val="custom"/>
  <p:tag name="KSO_WM_UNIT_ID" val="custom05659_2*l_h_i*1_3_2"/>
  <p:tag name="KSO_WM_DIAGRAM_GROUP_CODE" val="l1-1"/>
  <p:tag name="KSO_WM_DIAGRAM_COLOR_TRICK" val="1"/>
  <p:tag name="KSO_WM_DIAGRAM_COLOR_TEXT_CAN_REMOVE" val="n"/>
  <p:tag name="KSO_WM_UNIT_LAYERLEVEL" val="1_1_1"/>
  <p:tag name="KSO_WM_SLIDE_FIGMA_DIAGRAM" val="1"/>
  <p:tag name="KSO_WM_DIAGRAM_VIRTUALLY_FRAME" val="{&quot;height&quot;:299.1,&quot;left&quot;:513.6218110236221,&quot;top&quot;:163.04125984251968,&quot;width&quot;:367.52133858267723}"/>
</p:tagLst>
</file>

<file path=ppt/tags/tag419.xml><?xml version="1.0" encoding="utf-8"?>
<p:tagLst xmlns:p="http://schemas.openxmlformats.org/presentationml/2006/main">
  <p:tag name="KSO_WM_UNIT_TYPE" val="l_h_f"/>
  <p:tag name="KSO_WM_UNIT_SUBTYPE" val="a"/>
  <p:tag name="KSO_WM_UNIT_INDEX" val="1_3_1"/>
  <p:tag name="KSO_WM_BEAUTIFY_FLAG" val="#wm#"/>
  <p:tag name="KSO_WM_TAG_VERSION" val="3.0"/>
  <p:tag name="KSO_WM_TEMPLATE_NEED_RESERVE" val="1"/>
  <p:tag name="KSO_WM_DIAGRAM_VERSION" val="3"/>
  <p:tag name="KSO_WM_UNIT_PRESET_TEXT" val="中老年人患病特点"/>
  <p:tag name="KSO_WM_UNIT_ISCONTENTSTITLE" val="1"/>
  <p:tag name="KSO_WM_TEMPLATE_INDEX" val="05659"/>
  <p:tag name="KSO_WM_TEMPLATE_CATEGORY" val="custom"/>
  <p:tag name="KSO_WM_UNIT_ID" val="custom05659_2*l_h_f*1_3_1"/>
  <p:tag name="KSO_WM_DIAGRAM_GROUP_CODE" val="l1-1"/>
  <p:tag name="KSO_WM_DIAGRAM_COLOR_TRICK" val="1"/>
  <p:tag name="KSO_WM_DIAGRAM_COLOR_TEXT_CAN_REMOVE" val="n"/>
  <p:tag name="KSO_WM_UNIT_LAYERLEVEL" val="1_1_1"/>
  <p:tag name="KSO_WM_SLIDE_FIGMA_DIAGRAM" val="1"/>
  <p:tag name="KSO_WM_DIAGRAM_VIRTUALLY_FRAME" val="{&quot;height&quot;:299.1,&quot;left&quot;:513.6218110236221,&quot;top&quot;:163.04125984251968,&quot;width&quot;:367.52133858267723}"/>
</p:tagLst>
</file>

<file path=ppt/tags/tag42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f3ee7dfa3735c67752ce3176a27720101394318b"/>
  <p:tag name="KSO_WM_NEWLAYOUT_GROUP_ID" val="layout_43"/>
  <p:tag name="KSO_WM_NEWLAYOUT_ID" val="slide_55366398d0b5971d"/>
</p:tagLst>
</file>

<file path=ppt/tags/tag420.xml><?xml version="1.0" encoding="utf-8"?>
<p:tagLst xmlns:p="http://schemas.openxmlformats.org/presentationml/2006/main">
  <p:tag name="KSO_WM_UNIT_TYPE" val="l_h_i"/>
  <p:tag name="KSO_WM_UNIT_SUBTYPE" val="d"/>
  <p:tag name="KSO_WM_UNIT_INDEX" val="1_4_1"/>
  <p:tag name="KSO_WM_BEAUTIFY_FLAG" val="#wm#"/>
  <p:tag name="KSO_WM_TAG_VERSION" val="3.0"/>
  <p:tag name="KSO_WM_TEMPLATE_NEED_RESERVE" val="1"/>
  <p:tag name="KSO_WM_DIAGRAM_VERSION" val="3"/>
  <p:tag name="KSO_WM_UNIT_PRESET_TEXT" val="4"/>
  <p:tag name="KSO_WM_UNIT_ISCONTENTSTITLE" val="1"/>
  <p:tag name="KSO_WM_TEMPLATE_INDEX" val="05659"/>
  <p:tag name="KSO_WM_TEMPLATE_CATEGORY" val="custom"/>
  <p:tag name="KSO_WM_UNIT_ID" val="custom05659_2*l_h_i*1_4_1"/>
  <p:tag name="KSO_WM_DIAGRAM_GROUP_CODE" val="l1-1"/>
  <p:tag name="KSO_WM_DIAGRAM_COLOR_TRICK" val="1"/>
  <p:tag name="KSO_WM_DIAGRAM_COLOR_TEXT_CAN_REMOVE" val="n"/>
  <p:tag name="KSO_WM_UNIT_LAYERLEVEL" val="1_1_1"/>
  <p:tag name="KSO_WM_SLIDE_FIGMA_DIAGRAM" val="1"/>
  <p:tag name="KSO_WM_DIAGRAM_VIRTUALLY_FRAME" val="{&quot;height&quot;:299.1,&quot;left&quot;:513.6218110236221,&quot;top&quot;:163.04125984251968,&quot;width&quot;:367.52133858267723}"/>
</p:tagLst>
</file>

<file path=ppt/tags/tag421.xml><?xml version="1.0" encoding="utf-8"?>
<p:tagLst xmlns:p="http://schemas.openxmlformats.org/presentationml/2006/main">
  <p:tag name="KSO_WM_UNIT_TYPE" val="l_h_i"/>
  <p:tag name="KSO_WM_UNIT_SUBTYPE" val="h"/>
  <p:tag name="KSO_WM_UNIT_INDEX" val="1_4_2"/>
  <p:tag name="KSO_WM_BEAUTIFY_FLAG" val="#wm#"/>
  <p:tag name="KSO_WM_TAG_VERSION" val="3.0"/>
  <p:tag name="KSO_WM_TEMPLATE_NEED_RESERVE" val="1"/>
  <p:tag name="KSO_WM_DIAGRAM_VERSION" val="3"/>
  <p:tag name="KSO_WM_UNIT_ISCONTENTSTITLE" val="1"/>
  <p:tag name="KSO_WM_TEMPLATE_INDEX" val="05659"/>
  <p:tag name="KSO_WM_TEMPLATE_CATEGORY" val="custom"/>
  <p:tag name="KSO_WM_UNIT_ID" val="custom05659_2*l_h_i*1_4_2"/>
  <p:tag name="KSO_WM_DIAGRAM_GROUP_CODE" val="l1-1"/>
  <p:tag name="KSO_WM_DIAGRAM_COLOR_TRICK" val="1"/>
  <p:tag name="KSO_WM_DIAGRAM_COLOR_TEXT_CAN_REMOVE" val="n"/>
  <p:tag name="KSO_WM_UNIT_LAYERLEVEL" val="1_1_1"/>
  <p:tag name="KSO_WM_SLIDE_FIGMA_DIAGRAM" val="1"/>
  <p:tag name="KSO_WM_DIAGRAM_VIRTUALLY_FRAME" val="{&quot;height&quot;:299.1,&quot;left&quot;:513.6218110236221,&quot;top&quot;:163.04125984251968,&quot;width&quot;:367.52133858267723}"/>
</p:tagLst>
</file>

<file path=ppt/tags/tag422.xml><?xml version="1.0" encoding="utf-8"?>
<p:tagLst xmlns:p="http://schemas.openxmlformats.org/presentationml/2006/main">
  <p:tag name="KSO_WM_UNIT_TYPE" val="l_h_f"/>
  <p:tag name="KSO_WM_UNIT_SUBTYPE" val="a"/>
  <p:tag name="KSO_WM_UNIT_INDEX" val="1_4_1"/>
  <p:tag name="KSO_WM_BEAUTIFY_FLAG" val="#wm#"/>
  <p:tag name="KSO_WM_TAG_VERSION" val="3.0"/>
  <p:tag name="KSO_WM_TEMPLATE_NEED_RESERVE" val="1"/>
  <p:tag name="KSO_WM_DIAGRAM_VERSION" val="3"/>
  <p:tag name="KSO_WM_UNIT_PRESET_TEXT" val="中老年人自我保健"/>
  <p:tag name="KSO_WM_UNIT_ISCONTENTSTITLE" val="1"/>
  <p:tag name="KSO_WM_TEMPLATE_INDEX" val="05659"/>
  <p:tag name="KSO_WM_TEMPLATE_CATEGORY" val="custom"/>
  <p:tag name="KSO_WM_UNIT_ID" val="custom05659_2*l_h_f*1_4_1"/>
  <p:tag name="KSO_WM_DIAGRAM_GROUP_CODE" val="l1-1"/>
  <p:tag name="KSO_WM_DIAGRAM_COLOR_TRICK" val="1"/>
  <p:tag name="KSO_WM_DIAGRAM_COLOR_TEXT_CAN_REMOVE" val="n"/>
  <p:tag name="KSO_WM_UNIT_LAYERLEVEL" val="1_1_1"/>
  <p:tag name="KSO_WM_SLIDE_FIGMA_DIAGRAM" val="1"/>
  <p:tag name="KSO_WM_DIAGRAM_VIRTUALLY_FRAME" val="{&quot;height&quot;:299.1,&quot;left&quot;:513.6218110236221,&quot;top&quot;:163.04125984251968,&quot;width&quot;:367.52133858267723}"/>
</p:tagLst>
</file>

<file path=ppt/tags/tag423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2*a*1"/>
  <p:tag name="KSO_WM_DIAGRAM_GROUP_CODE" val="l1-1"/>
  <p:tag name="KSO_WM_DIAGRAM_COLOR_TRICK" val="1"/>
  <p:tag name="KSO_WM_DIAGRAM_COLOR_TEXT_CAN_REMOVE" val="n"/>
  <p:tag name="KSO_WM_UNIT_ISCONTENTSTITLE" val="1"/>
  <p:tag name="KSO_WM_UNIT_LAYERLEVEL" val="1"/>
</p:tagLst>
</file>

<file path=ppt/tags/tag424.xml><?xml version="1.0" encoding="utf-8"?>
<p:tagLst xmlns:p="http://schemas.openxmlformats.org/presentationml/2006/main">
  <p:tag name="KSO_WM_SLIDE_TYPE" val="contents"/>
  <p:tag name="KSO_WM_TEMPLATE_SUBCATEGORY" val="29"/>
  <p:tag name="KSO_WM_TEMPLATE_COLOR_TYPE" val="0"/>
  <p:tag name="KSO_WM_TAG_VERSION" val="3.0"/>
  <p:tag name="KSO_WM_TEMPLATE_PLACEHOLDER_POS" val="508,69.375,840,453.75"/>
  <p:tag name="KSO_WM_TEMPLATE_PLACEHOLDER_POS2" val="508,128.665,840,453.75"/>
  <p:tag name="KSO_WM_SLIDE_SUBTYPE" val="diag"/>
  <p:tag name="KSO_WM_SLIDE_ITEM_CNT" val="4"/>
  <p:tag name="KSO_WM_TEMPLATE_INDEX" val="05659"/>
  <p:tag name="KSO_WM_SLIDE_THEME_ID" val="20236135"/>
  <p:tag name="KSO_WM_SLIDE_INDEX" val="2"/>
  <p:tag name="KSO_WM_BEAUTIFY_FLAG" val="#wm#"/>
  <p:tag name="KSO_WM_TEMPLATE_CATEGORY" val="custom"/>
  <p:tag name="KSO_WM_ASSEMBLE_CHIP_INDEX" val="diag"/>
  <p:tag name="KSO_WM_DIAGRAM_GROUP_CODE" val="l1-1"/>
  <p:tag name="KSO_WM_SLIDE_ID" val="custom05659_2"/>
  <p:tag name="KSO_WM_SLIDE_LAYOUT" val="a_l"/>
  <p:tag name="KSO_WM_SLIDE_LAYOUT_CNT" val="1_1"/>
</p:tagLst>
</file>

<file path=ppt/tags/tag42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a*1"/>
  <p:tag name="KSO_WM_UNIT_LAYERLEVEL" val="1"/>
</p:tagLst>
</file>

<file path=ppt/tags/tag426.xml><?xml version="1.0" encoding="utf-8"?>
<p:tagLst xmlns:p="http://schemas.openxmlformats.org/presentationml/2006/main">
  <p:tag name="KSO_WM_UNIT_TYPE" val="i"/>
  <p:tag name="KSO_WM_DECORATE_TYPE" val="i_cd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i*1"/>
  <p:tag name="KSO_WM_UNIT_LAYERLEVEL" val="1"/>
</p:tagLst>
</file>

<file path=ppt/tags/tag427.xml><?xml version="1.0" encoding="utf-8"?>
<p:tagLst xmlns:p="http://schemas.openxmlformats.org/presentationml/2006/main">
  <p:tag name="KSO_WM_UNIT_TYPE" val="e"/>
  <p:tag name="KSO_WM_UNIT_INDEX" val="2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e*2"/>
  <p:tag name="KSO_WM_UNIT_LAYERLEVEL" val="1"/>
</p:tagLst>
</file>

<file path=ppt/tags/tag428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e*1"/>
  <p:tag name="KSO_WM_UNIT_LAYERLEVEL" val="1"/>
</p:tagLst>
</file>

<file path=ppt/tags/tag429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TEMPLATE_PLACEHOLDER_POS" val="432,0,960,435"/>
  <p:tag name="KSO_WM_SLIDE_SUBTYPE" val="pureTxt"/>
  <p:tag name="KSO_WM_SLIDE_ITEM_CNT" val="0"/>
  <p:tag name="KSO_WM_TEMPLATE_INDEX" val="05659"/>
  <p:tag name="KSO_WM_SLIDE_THEME_ID" val="20234805"/>
  <p:tag name="KSO_WM_SLIDE_INDEX" val="3"/>
  <p:tag name="KSO_WM_BEAUTIFY_FLAG" val="#wm#"/>
  <p:tag name="KSO_WM_TEMPLATE_CATEGORY" val="custom"/>
  <p:tag name="KSO_WM_SLIDE_ID" val="custom05659_3"/>
  <p:tag name="KSO_WM_SLIDE_LAYOUT" val="a_e_i"/>
  <p:tag name="KSO_WM_SLIDE_LAYOUT_CNT" val="1_2_1"/>
</p:tagLst>
</file>

<file path=ppt/tags/tag43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f"/>
</p:tagLst>
</file>

<file path=ppt/tags/tag43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9127cd2c9dd3aab6a4e8bcbeace5b2b339f99e68"/>
  <p:tag name="KSO_WM_NEWLAYOUT_GROUP_ID" val="layout_57"/>
  <p:tag name="KSO_WM_NEWLAYOUT_ID" val="slide_f24c085d64b9f239"/>
  <p:tag name="KSO_WM_UNIT_PRESET_TEXT" val="单击此处添加标题"/>
</p:tagLst>
</file>

<file path=ppt/tags/tag431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  <p:tag name="KSO_WM_UNIT_PRESET_TEXT" val=" "/>
</p:tagLst>
</file>

<file path=ppt/tags/tag43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43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434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  <p:tag name="KSO_WM_UNIT_PRESET_TEXT" val=" "/>
</p:tagLst>
</file>

<file path=ppt/tags/tag43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43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437.xml><?xml version="1.0" encoding="utf-8"?>
<p:tagLst xmlns:p="http://schemas.openxmlformats.org/presentationml/2006/main">
  <p:tag name="KSO_WM_SLIDE_CONTENT_ORIENTATION" val=""/>
  <p:tag name="KSO_WM_SLIDE_HAS_MASK" val="0"/>
  <p:tag name="KSO_WM_SLIDE_ITEM_CNT" val="2"/>
  <p:tag name="KSO_WM_SLIDE_TYPE" val="text"/>
  <p:tag name="KSO_WM_TEMPLATE_SUBCATEGORY" val="29"/>
  <p:tag name="KSO_WM_BEAUTIFY_FLAG" val="#wm#"/>
  <p:tag name="KSO_WM_TEMPLATE_FIGMA_ID" val="0"/>
  <p:tag name="KSO_WM_TEMPLATE_SLIDE_ID" val="slide_f24c085d64b9f239"/>
</p:tagLst>
</file>

<file path=ppt/tags/tag438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373212980bac06ebf57089e8724713700a316617"/>
  <p:tag name="KSO_WM_NEWLAYOUT_GROUP_ID" val="layout_51"/>
  <p:tag name="KSO_WM_NEWLAYOUT_ID" val="slide_b5165c4e12380948"/>
  <p:tag name="KSO_WM_UNIT_PRESET_TEXT" val="单击此处添加标题"/>
</p:tagLst>
</file>

<file path=ppt/tags/tag439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  <p:tag name="KSO_WM_UNIT_PRESET_TEXT" val=" "/>
</p:tagLst>
</file>

<file path=ppt/tags/tag4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44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44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442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  <p:tag name="KSO_WM_UNIT_PRESET_TEXT" val=" "/>
</p:tagLst>
</file>

<file path=ppt/tags/tag44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44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445.xml><?xml version="1.0" encoding="utf-8"?>
<p:tagLst xmlns:p="http://schemas.openxmlformats.org/presentationml/2006/main">
  <p:tag name="KSO_WM_SLIDE_CONTENT_ORIENTATION" val=""/>
  <p:tag name="KSO_WM_SLIDE_HAS_MASK" val="0"/>
  <p:tag name="KSO_WM_SLIDE_ITEM_CNT" val="2"/>
  <p:tag name="KSO_WM_SLIDE_TYPE" val="text"/>
  <p:tag name="KSO_WM_TEMPLATE_SUBCATEGORY" val="29"/>
  <p:tag name="KSO_WM_BEAUTIFY_FLAG" val="#wm#"/>
  <p:tag name="KSO_WM_TEMPLATE_FIGMA_ID" val="0"/>
  <p:tag name="KSO_WM_TEMPLATE_SLIDE_ID" val="slide_b5165c4e12380948"/>
</p:tagLst>
</file>

<file path=ppt/tags/tag446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b703e1240d0040fe747aa70ed5bf31481d799c20"/>
  <p:tag name="KSO_WM_NEWLAYOUT_GROUP_ID" val="layout_34"/>
  <p:tag name="KSO_WM_NEWLAYOUT_ID" val="slide_0d033a5ff5a14a67"/>
  <p:tag name="KSO_WM_UNIT_PRESET_TEXT" val="单击此处添加标题"/>
</p:tagLst>
</file>

<file path=ppt/tags/tag44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  <p:tag name="MH_PIC_SOURCE_TYPE" val="generate_slide_ai*{&quot;id&quot;:&quot;http://zh-ai-group.ks3-cn-beijing-internal.ksyun.com/image_generate/image_process/production/202512/653a7e29-fb27-4377-99ef-9c4fb565aa40.jpg?Expires=1797233660\u0026AWSAccessKeyId=AKLT9NSy7kh8TIS1UzNqLRY2\u0026Signature=h4DVrir9r7WY6eJHB%2BbuVr%2BAfJA%3D&quot;,&quot;product_name&quot;:&quot;wps-wpp-pc&quot;,&quot;intention_code&quot;:&quot;wps_wpp_generate_doc_pay&quot;}*auto_qingqiu_ai_v2.2.0_ONLINE*1765697656582_f7ddc7_87f4e4ce22bc-slide-5"/>
</p:tagLst>
</file>

<file path=ppt/tags/tag44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44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45.xml><?xml version="1.0" encoding="utf-8"?>
<p:tagLst xmlns:p="http://schemas.openxmlformats.org/presentationml/2006/main">
  <p:tag name="KSO_WM_FIGMA_DECORATION_INDEX" val="18_contentModel"/>
  <p:tag name="$PH_EXT" val="2"/>
  <p:tag name="KSO_WM_BEAUTIFY_FLAG" val="#fgm#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"/>
  <p:tag name="KSO_WM_UNIT_TYPE" val="l_i"/>
</p:tagLst>
</file>

<file path=ppt/tags/tag45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d"/>
  <p:tag name="MH_PIC_SOURCE_TYPE" val="generate_slide_ai*{&quot;id&quot;:&quot;http://zh-ai-group.ks3-cn-beijing-internal.ksyun.com/image_generate/image_process/production/202512/447d1aeb-e5f6-4cb7-a85e-4cf4365a4fed.jpg?Expires=1797233661\u0026AWSAccessKeyId=AKLT9NSy7kh8TIS1UzNqLRY2\u0026Signature=lt9Zq1WYINiILLqA4AHSvzXLKjM%3D&quot;,&quot;product_name&quot;:&quot;wps-wpp-pc&quot;,&quot;intention_code&quot;:&quot;wps_wpp_generate_doc_pay&quot;}*auto_qingqiu_ai_v2.2.0_ONLINE*1765697656582_f7ddc7_87f4e4ce22bc-slide-5"/>
</p:tagLst>
</file>

<file path=ppt/tags/tag45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  <p:tag name="KSO_WM_UNIT_PRESET_TEXT" val="单击此处添加项标题"/>
</p:tagLst>
</file>

<file path=ppt/tags/tag45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453.xml><?xml version="1.0" encoding="utf-8"?>
<p:tagLst xmlns:p="http://schemas.openxmlformats.org/presentationml/2006/main">
  <p:tag name="KSO_WM_SLIDE_CONTENT_ORIENTATION" val=""/>
  <p:tag name="KSO_WM_SLIDE_HAS_MASK" val="0"/>
  <p:tag name="KSO_WM_SLIDE_ITEM_CNT" val="4"/>
  <p:tag name="KSO_WM_SLIDE_TYPE" val="text"/>
  <p:tag name="KSO_WM_TEMPLATE_SUBCATEGORY" val="29"/>
  <p:tag name="KSO_WM_BEAUTIFY_FLAG" val="#wm#"/>
  <p:tag name="KSO_WM_TEMPLATE_FIGMA_ID" val="0"/>
  <p:tag name="KSO_WM_TEMPLATE_SLIDE_ID" val="slide_0d033a5ff5a14a67"/>
</p:tagLst>
</file>

<file path=ppt/tags/tag45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b703e1240d0040fe747aa70ed5bf31481d799c20"/>
  <p:tag name="KSO_WM_NEWLAYOUT_GROUP_ID" val="layout_34"/>
  <p:tag name="KSO_WM_NEWLAYOUT_ID" val="slide_0d033a5ff5a14a67"/>
  <p:tag name="KSO_WM_UNIT_PRESET_TEXT" val="单击此处添加标题"/>
</p:tagLst>
</file>

<file path=ppt/tags/tag45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  <p:tag name="MH_PIC_SOURCE_TYPE" val="generate_slide_ai*{&quot;id&quot;:&quot;http://zh-ai-group.ks3-cn-beijing-internal.ksyun.com/image_generate/image_process/production/202512/77c318bd-7ec8-493f-9088-51285600f6b6.jpg?Expires=1797233660\u0026AWSAccessKeyId=AKLT9NSy7kh8TIS1UzNqLRY2\u0026Signature=6B1LEHReGy9XI1b7eWaa8XtVJ3w%3D&quot;,&quot;product_name&quot;:&quot;wps-wpp-pc&quot;,&quot;intention_code&quot;:&quot;wps_wpp_generate_doc_pay&quot;}*auto_qingqiu_ai_v2.2.0_ONLINE*1765697656582_f7ddc7_87f4e4ce22bc-slide-5"/>
</p:tagLst>
</file>

<file path=ppt/tags/tag45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45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45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d"/>
  <p:tag name="MH_PIC_SOURCE_TYPE" val="generate_slide_ai*{&quot;id&quot;:&quot;http://zh-ai-group.ks3-cn-beijing-internal.ksyun.com/image_generate/image_process/production/202512/0736e698-a525-46b4-b2a0-17527201dc2e.jpg?Expires=1797233661\u0026AWSAccessKeyId=AKLT9NSy7kh8TIS1UzNqLRY2\u0026Signature=ZC0OBzFbBLcfOflnVXnK%2Ba071wk%3D&quot;,&quot;product_name&quot;:&quot;wps-wpp-pc&quot;,&quot;intention_code&quot;:&quot;wps_wpp_generate_doc_pay&quot;}*auto_qingqiu_ai_v2.2.0_ONLINE*1765697656582_f7ddc7_87f4e4ce22bc-slide-5"/>
</p:tagLst>
</file>

<file path=ppt/tags/tag45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  <p:tag name="KSO_WM_UNIT_PRESET_TEXT" val="单击此处添加项标题"/>
</p:tagLst>
</file>

<file path=ppt/tags/tag4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46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  <p:tag name="KSO_WM_UNIT_PRESET_TEXT" val="单击此处添加项正文"/>
</p:tagLst>
</file>

<file path=ppt/tags/tag461.xml><?xml version="1.0" encoding="utf-8"?>
<p:tagLst xmlns:p="http://schemas.openxmlformats.org/presentationml/2006/main">
  <p:tag name="KSO_WM_SLIDE_CONTENT_ORIENTATION" val=""/>
  <p:tag name="KSO_WM_SLIDE_HAS_MASK" val="0"/>
  <p:tag name="KSO_WM_SLIDE_ITEM_CNT" val="4"/>
  <p:tag name="KSO_WM_SLIDE_TYPE" val="text"/>
  <p:tag name="KSO_WM_TEMPLATE_SUBCATEGORY" val="29"/>
  <p:tag name="KSO_WM_BEAUTIFY_FLAG" val="#wm#"/>
  <p:tag name="KSO_WM_TEMPLATE_FIGMA_ID" val="0"/>
  <p:tag name="KSO_WM_TEMPLATE_SLIDE_ID" val="slide_0d033a5ff5a14a67"/>
</p:tagLst>
</file>

<file path=ppt/tags/tag462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650bf3702972079eb1518abb91fe7ad015aaddb9"/>
  <p:tag name="KSO_WM_NEWLAYOUT_GROUP_ID" val="layout_10012"/>
  <p:tag name="KSO_WM_NEWLAYOUT_ID" val="slide_88bea64deeaaa3dc"/>
  <p:tag name="KSO_WM_UNIT_PRESET_TEXT" val="单击此处添加标题"/>
</p:tagLst>
</file>

<file path=ppt/tags/tag46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46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正文"/>
</p:tagLst>
</file>

<file path=ppt/tags/tag46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  <p:tag name="MH_PIC_SOURCE_TYPE" val="generate_slide_ai*{&quot;id&quot;:&quot;http://zh-ai-group.ks3-cn-beijing-internal.ksyun.com/image_generate/image_process/production/202512/77c318bd-7ec8-493f-9088-51285600f6b6.jpg?Expires=1797233660\u0026AWSAccessKeyId=AKLT9NSy7kh8TIS1UzNqLRY2\u0026Signature=6B1LEHReGy9XI1b7eWaa8XtVJ3w%3D&quot;,&quot;product_name&quot;:&quot;wps-wpp-pc&quot;,&quot;intention_code&quot;:&quot;wps_wpp_generate_doc_pay&quot;}*auto_qingqiu_ai_v2.2.0_ONLINE*1765697656582_f7ddc7_87f4e4ce22bc-slide-5"/>
</p:tagLst>
</file>

<file path=ppt/tags/tag466.xml><?xml version="1.0" encoding="utf-8"?>
<p:tagLst xmlns:p="http://schemas.openxmlformats.org/presentationml/2006/main">
  <p:tag name="KSO_WM_SLIDE_CONTENT_ORIENTATION" val=""/>
  <p:tag name="KSO_WM_SLIDE_HAS_MASK" val="0"/>
  <p:tag name="KSO_WM_SLIDE_ITEM_CNT" val="1"/>
  <p:tag name="KSO_WM_SLIDE_TYPE" val="text"/>
  <p:tag name="KSO_WM_TEMPLATE_SUBCATEGORY" val="29"/>
  <p:tag name="KSO_WM_BEAUTIFY_FLAG" val="#wm#"/>
  <p:tag name="KSO_WM_TEMPLATE_FIGMA_ID" val="0"/>
  <p:tag name="KSO_WM_TEMPLATE_SLIDE_ID" val="slide_88bea64deeaaa3dc"/>
</p:tagLst>
</file>

<file path=ppt/tags/tag467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ed60e5e4c8188d8b503771369c9dbe5438254b06"/>
  <p:tag name="KSO_WM_NEWLAYOUT_GROUP_ID" val="layout_26"/>
  <p:tag name="KSO_WM_NEWLAYOUT_ID" val="slide_b2de6cdc31e57afd"/>
  <p:tag name="KSO_WM_UNIT_PRESET_TEXT" val="单击此处添加标题"/>
</p:tagLst>
</file>

<file path=ppt/tags/tag468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  <p:tag name="KSO_WM_UNIT_PRESET_TEXT" val=" "/>
</p:tagLst>
</file>

<file path=ppt/tags/tag46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  <p:tag name="MH_PIC_SOURCE_TYPE" val="generate_slide_ai*{&quot;id&quot;:&quot;VCG41N1196383995&quot;,&quot;product_name&quot;:&quot;wps-wpp-pc&quot;,&quot;intention_code&quot;:&quot;wps_wpp_generate_doc_pay&quot;}*auto_gallery_ai_v2.2.0_ONLINE*1765697656582_f7ddc7_87f4e4ce22bc-slide-7"/>
</p:tagLst>
</file>

<file path=ppt/tags/tag4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47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47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472.xml><?xml version="1.0" encoding="utf-8"?>
<p:tagLst xmlns:p="http://schemas.openxmlformats.org/presentationml/2006/main">
  <p:tag name="KSO_WM_SLIDE_CONTENT_ORIENTATION" val=""/>
  <p:tag name="KSO_WM_SLIDE_HAS_MASK" val="0"/>
  <p:tag name="KSO_WM_SLIDE_ITEM_CNT" val="2"/>
  <p:tag name="KSO_WM_SLIDE_TYPE" val="text"/>
  <p:tag name="KSO_WM_TEMPLATE_SUBCATEGORY" val="29"/>
  <p:tag name="KSO_WM_BEAUTIFY_FLAG" val="#wm#"/>
  <p:tag name="KSO_WM_TEMPLATE_FIGMA_ID" val="0"/>
  <p:tag name="KSO_WM_TEMPLATE_SLIDE_ID" val="slide_b2de6cdc31e57afd"/>
</p:tagLst>
</file>

<file path=ppt/tags/tag473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ed60e5e4c8188d8b503771369c9dbe5438254b06"/>
  <p:tag name="KSO_WM_NEWLAYOUT_GROUP_ID" val="layout_26"/>
  <p:tag name="KSO_WM_NEWLAYOUT_ID" val="slide_b2de6cdc31e57afd"/>
  <p:tag name="KSO_WM_UNIT_PRESET_TEXT" val="单击此处添加标题"/>
</p:tagLst>
</file>

<file path=ppt/tags/tag474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  <p:tag name="KSO_WM_UNIT_PRESET_TEXT" val=" "/>
</p:tagLst>
</file>

<file path=ppt/tags/tag47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  <p:tag name="MH_PIC_SOURCE_TYPE" val="generate_slide_ai*{&quot;id&quot;:&quot;VCG41N1148819185&quot;,&quot;product_name&quot;:&quot;wps-wpp-pc&quot;,&quot;intention_code&quot;:&quot;wps_wpp_generate_doc_pay&quot;}*auto_gallery_ai_v2.2.0_ONLINE*1765697656582_f7ddc7_87f4e4ce22bc-slide-7"/>
</p:tagLst>
</file>

<file path=ppt/tags/tag47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47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478.xml><?xml version="1.0" encoding="utf-8"?>
<p:tagLst xmlns:p="http://schemas.openxmlformats.org/presentationml/2006/main">
  <p:tag name="KSO_WM_SLIDE_CONTENT_ORIENTATION" val=""/>
  <p:tag name="KSO_WM_SLIDE_HAS_MASK" val="0"/>
  <p:tag name="KSO_WM_SLIDE_ITEM_CNT" val="2"/>
  <p:tag name="KSO_WM_SLIDE_TYPE" val="text"/>
  <p:tag name="KSO_WM_TEMPLATE_SUBCATEGORY" val="29"/>
  <p:tag name="KSO_WM_BEAUTIFY_FLAG" val="#wm#"/>
  <p:tag name="KSO_WM_TEMPLATE_FIGMA_ID" val="0"/>
  <p:tag name="KSO_WM_TEMPLATE_SLIDE_ID" val="slide_b2de6cdc31e57afd"/>
</p:tagLst>
</file>

<file path=ppt/tags/tag479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a162bab3a4eb68a724dd77d16a9c9a9075b1aeea"/>
  <p:tag name="KSO_WM_NEWLAYOUT_GROUP_ID" val="layout_10003"/>
  <p:tag name="KSO_WM_NEWLAYOUT_ID" val="slide_1dc2aa7ad8859452"/>
  <p:tag name="KSO_WM_UNIT_PRESET_TEXT" val="单击此处添加标题"/>
</p:tagLst>
</file>

<file path=ppt/tags/tag4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48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481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  <p:tag name="KSO_WM_UNIT_PRESET_TEXT" val=" "/>
</p:tagLst>
</file>

<file path=ppt/tags/tag48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48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484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  <p:tag name="KSO_WM_UNIT_PRESET_TEXT" val=" "/>
</p:tagLst>
</file>

<file path=ppt/tags/tag48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486.xml><?xml version="1.0" encoding="utf-8"?>
<p:tagLst xmlns:p="http://schemas.openxmlformats.org/presentationml/2006/main">
  <p:tag name="KSO_WM_SLIDE_CONTENT_ORIENTATION" val=""/>
  <p:tag name="KSO_WM_SLIDE_HAS_MASK" val="0"/>
  <p:tag name="KSO_WM_SLIDE_ITEM_CNT" val="5"/>
  <p:tag name="KSO_WM_SLIDE_TYPE" val="text"/>
  <p:tag name="KSO_WM_TEMPLATE_SUBCATEGORY" val="29"/>
  <p:tag name="KSO_WM_BEAUTIFY_FLAG" val="#wm#"/>
  <p:tag name="KSO_WM_TEMPLATE_FIGMA_ID" val="0"/>
  <p:tag name="KSO_WM_TEMPLATE_SLIDE_ID" val="slide_1dc2aa7ad8859452"/>
</p:tagLst>
</file>

<file path=ppt/tags/tag487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a162bab3a4eb68a724dd77d16a9c9a9075b1aeea"/>
  <p:tag name="KSO_WM_NEWLAYOUT_GROUP_ID" val="layout_10003"/>
  <p:tag name="KSO_WM_NEWLAYOUT_ID" val="slide_1dc2aa7ad8859452"/>
  <p:tag name="KSO_WM_UNIT_PRESET_TEXT" val="单击此处添加标题"/>
</p:tagLst>
</file>

<file path=ppt/tags/tag48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  <p:tag name="KSO_WM_UNIT_PRESET_TEXT" val="单击此处添加项标题"/>
</p:tagLst>
</file>

<file path=ppt/tags/tag489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3_1"/>
  <p:tag name="KSO_WM_UNIT_TYPE" val="l_h_i"/>
  <p:tag name="KSO_WM_UNIT_PRESET_TEXT" val=" "/>
</p:tagLst>
</file>

<file path=ppt/tags/tag4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49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49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  <p:tag name="KSO_WM_UNIT_PRESET_TEXT" val="单击此处添加项标题"/>
</p:tagLst>
</file>

<file path=ppt/tags/tag492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4_1"/>
  <p:tag name="KSO_WM_UNIT_TYPE" val="l_h_i"/>
  <p:tag name="KSO_WM_UNIT_PRESET_TEXT" val=" "/>
</p:tagLst>
</file>

<file path=ppt/tags/tag49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  <p:tag name="KSO_WM_UNIT_PRESET_TEXT" val="单击此处添加项正文"/>
</p:tagLst>
</file>

<file path=ppt/tags/tag49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a"/>
  <p:tag name="KSO_WM_UNIT_PRESET_TEXT" val="单击此处添加项标题"/>
</p:tagLst>
</file>

<file path=ppt/tags/tag495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5_1"/>
  <p:tag name="KSO_WM_UNIT_TYPE" val="l_h_i"/>
  <p:tag name="KSO_WM_UNIT_PRESET_TEXT" val=" "/>
</p:tagLst>
</file>

<file path=ppt/tags/tag49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f"/>
  <p:tag name="KSO_WM_UNIT_PRESET_TEXT" val="单击此处添加项正文"/>
</p:tagLst>
</file>

<file path=ppt/tags/tag497.xml><?xml version="1.0" encoding="utf-8"?>
<p:tagLst xmlns:p="http://schemas.openxmlformats.org/presentationml/2006/main">
  <p:tag name="KSO_WM_SLIDE_CONTENT_ORIENTATION" val=""/>
  <p:tag name="KSO_WM_SLIDE_HAS_MASK" val="0"/>
  <p:tag name="KSO_WM_SLIDE_ITEM_CNT" val="5"/>
  <p:tag name="KSO_WM_SLIDE_TYPE" val="text"/>
  <p:tag name="KSO_WM_TEMPLATE_SUBCATEGORY" val="29"/>
  <p:tag name="KSO_WM_BEAUTIFY_FLAG" val="#wm#"/>
  <p:tag name="KSO_WM_TEMPLATE_FIGMA_ID" val="0"/>
  <p:tag name="KSO_WM_TEMPLATE_SLIDE_ID" val="slide_1dc2aa7ad8859452"/>
</p:tagLst>
</file>

<file path=ppt/tags/tag49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a*1"/>
  <p:tag name="KSO_WM_UNIT_LAYERLEVEL" val="1"/>
</p:tagLst>
</file>

<file path=ppt/tags/tag499.xml><?xml version="1.0" encoding="utf-8"?>
<p:tagLst xmlns:p="http://schemas.openxmlformats.org/presentationml/2006/main">
  <p:tag name="KSO_WM_UNIT_TYPE" val="i"/>
  <p:tag name="KSO_WM_DECORATE_TYPE" val="i_cd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i*1"/>
  <p:tag name="KSO_WM_UNIT_LAYERLEVEL" val="1"/>
</p:tagLst>
</file>

<file path=ppt/tags/tag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5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500.xml><?xml version="1.0" encoding="utf-8"?>
<p:tagLst xmlns:p="http://schemas.openxmlformats.org/presentationml/2006/main">
  <p:tag name="KSO_WM_UNIT_TYPE" val="e"/>
  <p:tag name="KSO_WM_UNIT_INDEX" val="2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e*2"/>
  <p:tag name="KSO_WM_UNIT_LAYERLEVEL" val="1"/>
</p:tagLst>
</file>

<file path=ppt/tags/tag501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e*1"/>
  <p:tag name="KSO_WM_UNIT_LAYERLEVEL" val="1"/>
</p:tagLst>
</file>

<file path=ppt/tags/tag502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TEMPLATE_PLACEHOLDER_POS" val="432,0,960,435"/>
  <p:tag name="KSO_WM_SLIDE_SUBTYPE" val="pureTxt"/>
  <p:tag name="KSO_WM_SLIDE_ITEM_CNT" val="0"/>
  <p:tag name="KSO_WM_TEMPLATE_INDEX" val="05659"/>
  <p:tag name="KSO_WM_SLIDE_THEME_ID" val="20234805"/>
  <p:tag name="KSO_WM_SLIDE_INDEX" val="3"/>
  <p:tag name="KSO_WM_BEAUTIFY_FLAG" val="#wm#"/>
  <p:tag name="KSO_WM_TEMPLATE_CATEGORY" val="custom"/>
  <p:tag name="KSO_WM_SLIDE_ID" val="custom05659_3"/>
  <p:tag name="KSO_WM_SLIDE_LAYOUT" val="a_e_i"/>
  <p:tag name="KSO_WM_SLIDE_LAYOUT_CNT" val="1_2_1"/>
</p:tagLst>
</file>

<file path=ppt/tags/tag503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5f6765cf421f5d5c172e93b4c39916125e088e05"/>
  <p:tag name="KSO_WM_NEWLAYOUT_GROUP_ID" val="layout_56"/>
  <p:tag name="KSO_WM_NEWLAYOUT_ID" val="slide_cc402a8209630ebf"/>
  <p:tag name="KSO_WM_UNIT_PRESET_TEXT" val="单击此处添加标题"/>
</p:tagLst>
</file>

<file path=ppt/tags/tag50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f"/>
  <p:tag name="KSO_WM_UNIT_PRESET_TEXT" val="单击此处添加正文"/>
</p:tagLst>
</file>

<file path=ppt/tags/tag505.xml><?xml version="1.0" encoding="utf-8"?>
<p:tagLst xmlns:p="http://schemas.openxmlformats.org/presentationml/2006/main">
  <p:tag name="KSO_WM_FIGMA_DECORATION_INDEX" val="8"/>
  <p:tag name="$PH_EXT" val="1"/>
  <p:tag name="KSO_WM_BEAUTIFY_FLAG" val="#fgm#"/>
  <p:tag name="KSO_WM_DIAGRAM_GROUP_CODE" val="1"/>
  <p:tag name="KSO_WM_FIGMA_FLAG" val="#fgm#"/>
  <p:tag name="KSO_WM_UNIT_INDEX" val="1_2_1"/>
  <p:tag name="KSO_WM_UNIT_TYPE" val="l_h_x"/>
</p:tagLst>
</file>

<file path=ppt/tags/tag506.xml><?xml version="1.0" encoding="utf-8"?>
<p:tagLst xmlns:p="http://schemas.openxmlformats.org/presentationml/2006/main">
  <p:tag name="TABLE_ENDDRAG_ORIGIN_RECT" val="465*131"/>
  <p:tag name="TABLE_ENDDRAG_RECT" val="456*31*465*131"/>
</p:tagLst>
</file>

<file path=ppt/tags/tag507.xml><?xml version="1.0" encoding="utf-8"?>
<p:tagLst xmlns:p="http://schemas.openxmlformats.org/presentationml/2006/main">
  <p:tag name="KSO_WM_SLIDE_CONTENT_ORIENTATION" val=""/>
  <p:tag name="KSO_WM_SLIDE_HAS_MASK" val="0"/>
  <p:tag name="KSO_WM_SLIDE_ITEM_CNT" val="5"/>
  <p:tag name="KSO_WM_SLIDE_TYPE" val="text"/>
  <p:tag name="KSO_WM_TEMPLATE_SUBCATEGORY" val="29"/>
  <p:tag name="KSO_WM_BEAUTIFY_FLAG" val="#wm#"/>
  <p:tag name="KSO_WM_TEMPLATE_FIGMA_ID" val="0"/>
  <p:tag name="KSO_WM_TEMPLATE_SLIDE_ID" val="slide_cc402a8209630ebf"/>
</p:tagLst>
</file>

<file path=ppt/tags/tag508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0fc12966655fa20bf81952f12f9901e427957716"/>
  <p:tag name="KSO_WM_NEWLAYOUT_GROUP_ID" val="layout_32"/>
  <p:tag name="KSO_WM_NEWLAYOUT_ID" val="slide_f95b87826d1fb558"/>
  <p:tag name="KSO_WM_UNIT_PRESET_TEXT" val="单击此处添加标题"/>
</p:tagLst>
</file>

<file path=ppt/tags/tag509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  <p:tag name="KSO_WM_UNIT_PRESET_TEXT" val=" "/>
</p:tagLst>
</file>

<file path=ppt/tags/tag51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510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2"/>
  <p:tag name="KSO_WM_UNIT_TYPE" val="l_h_i"/>
  <p:tag name="KSO_WM_UNIT_PRESET_TEXT" val=" "/>
</p:tagLst>
</file>

<file path=ppt/tags/tag511.xml><?xml version="1.0" encoding="utf-8"?>
<p:tagLst xmlns:p="http://schemas.openxmlformats.org/presentationml/2006/main">
  <p:tag name="KSO_WM_FIGMA_DECORATION_INDEX" val="7"/>
  <p:tag name="$PH_EXT" val="1"/>
  <p:tag name="KSO_WM_BEAUTIFY_FLAG" val="#fgm#"/>
  <p:tag name="KSO_WM_DIAGRAM_GROUP_CODE" val="1"/>
  <p:tag name="KSO_WM_FIGMA_FLAG" val="#fgm#"/>
  <p:tag name="KSO_WM_UNIT_INDEX" val="1_1_1"/>
  <p:tag name="KSO_WM_UNIT_TYPE" val="l_h_x"/>
</p:tagLst>
</file>

<file path=ppt/tags/tag51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51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514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1"/>
  <p:tag name="KSO_WM_UNIT_TYPE" val="l_h_i"/>
  <p:tag name="KSO_WM_UNIT_PRESET_TEXT" val=" "/>
</p:tagLst>
</file>

<file path=ppt/tags/tag515.xml><?xml version="1.0" encoding="utf-8"?>
<p:tagLst xmlns:p="http://schemas.openxmlformats.org/presentationml/2006/main">
  <p:tag name="KSO_WM_FIGMA_DECORATION_INDEX" val="15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2"/>
  <p:tag name="KSO_WM_UNIT_TYPE" val="l_h_i"/>
  <p:tag name="KSO_WM_UNIT_PRESET_TEXT" val=" "/>
</p:tagLst>
</file>

<file path=ppt/tags/tag516.xml><?xml version="1.0" encoding="utf-8"?>
<p:tagLst xmlns:p="http://schemas.openxmlformats.org/presentationml/2006/main">
  <p:tag name="KSO_WM_FIGMA_DECORATION_INDEX" val="3"/>
  <p:tag name="$PH_EXT" val="1"/>
  <p:tag name="KSO_WM_BEAUTIFY_FLAG" val="#fgm#"/>
  <p:tag name="KSO_WM_DIAGRAM_GROUP_CODE" val="1"/>
  <p:tag name="KSO_WM_FIGMA_FLAG" val="#fgm#"/>
  <p:tag name="KSO_WM_UNIT_INDEX" val="1_3_1"/>
  <p:tag name="KSO_WM_UNIT_TYPE" val="l_h_x"/>
</p:tagLst>
</file>

<file path=ppt/tags/tag51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  <p:tag name="KSO_WM_UNIT_PRESET_TEXT" val="单击此处添加项标题"/>
</p:tagLst>
</file>

<file path=ppt/tags/tag51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519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4_1"/>
  <p:tag name="KSO_WM_UNIT_TYPE" val="l_h_i"/>
  <p:tag name="KSO_WM_UNIT_PRESET_TEXT" val=" "/>
</p:tagLst>
</file>

<file path=ppt/tags/tag5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520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4_2"/>
  <p:tag name="KSO_WM_UNIT_TYPE" val="l_h_i"/>
  <p:tag name="KSO_WM_UNIT_PRESET_TEXT" val=" "/>
</p:tagLst>
</file>

<file path=ppt/tags/tag521.xml><?xml version="1.0" encoding="utf-8"?>
<p:tagLst xmlns:p="http://schemas.openxmlformats.org/presentationml/2006/main">
  <p:tag name="KSO_WM_FIGMA_DECORATION_INDEX" val="10"/>
  <p:tag name="$PH_EXT" val="1"/>
  <p:tag name="KSO_WM_BEAUTIFY_FLAG" val="#fgm#"/>
  <p:tag name="KSO_WM_DIAGRAM_GROUP_CODE" val="1"/>
  <p:tag name="KSO_WM_FIGMA_FLAG" val="#fgm#"/>
  <p:tag name="KSO_WM_UNIT_INDEX" val="1_4_1"/>
  <p:tag name="KSO_WM_UNIT_TYPE" val="l_h_x"/>
</p:tagLst>
</file>

<file path=ppt/tags/tag52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  <p:tag name="KSO_WM_UNIT_PRESET_TEXT" val="单击此处添加项标题"/>
</p:tagLst>
</file>

<file path=ppt/tags/tag52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  <p:tag name="KSO_WM_UNIT_PRESET_TEXT" val="单击此处添加项正文"/>
</p:tagLst>
</file>

<file path=ppt/tags/tag524.xml><?xml version="1.0" encoding="utf-8"?>
<p:tagLst xmlns:p="http://schemas.openxmlformats.org/presentationml/2006/main">
  <p:tag name="KSO_WM_SLIDE_CONTENT_ORIENTATION" val=""/>
  <p:tag name="KSO_WM_SLIDE_HAS_MASK" val="0"/>
  <p:tag name="KSO_WM_SLIDE_ITEM_CNT" val="4"/>
  <p:tag name="KSO_WM_SLIDE_TYPE" val="text"/>
  <p:tag name="KSO_WM_TEMPLATE_SUBCATEGORY" val="29"/>
  <p:tag name="KSO_WM_BEAUTIFY_FLAG" val="#wm#"/>
  <p:tag name="KSO_WM_TEMPLATE_FIGMA_ID" val="0"/>
  <p:tag name="KSO_WM_TEMPLATE_SLIDE_ID" val="slide_f95b87826d1fb558"/>
</p:tagLst>
</file>

<file path=ppt/tags/tag52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cb3d2c7bfd07f69aac63657a5f46310ba930d97f"/>
  <p:tag name="KSO_WM_NEWLAYOUT_GROUP_ID" val="layout_30"/>
  <p:tag name="KSO_WM_NEWLAYOUT_ID" val="slide_a50523c5b4e0dd8f"/>
  <p:tag name="KSO_WM_UNIT_PRESET_TEXT" val="单击此处添加标题"/>
</p:tagLst>
</file>

<file path=ppt/tags/tag526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  <p:tag name="KSO_WM_UNIT_PRESET_TEXT" val=" "/>
</p:tagLst>
</file>

<file path=ppt/tags/tag52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52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正文"/>
</p:tagLst>
</file>

<file path=ppt/tags/tag529.xml><?xml version="1.0" encoding="utf-8"?>
<p:tagLst xmlns:p="http://schemas.openxmlformats.org/presentationml/2006/main">
  <p:tag name="TABLE_ENDDRAG_ORIGIN_RECT" val="404*180"/>
  <p:tag name="TABLE_ENDDRAG_RECT" val="478*152*404*180"/>
</p:tagLst>
</file>

<file path=ppt/tags/tag53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bcbdd9d119027b8a55ef09ac6610f32caa9e7ec4"/>
  <p:tag name="KSO_WM_NEWLAYOUT_GROUP_ID" val="layout_59"/>
  <p:tag name="KSO_WM_NEWLAYOUT_ID" val="slide_c9a808dc05b7f5bd"/>
</p:tagLst>
</file>

<file path=ppt/tags/tag530.xml><?xml version="1.0" encoding="utf-8"?>
<p:tagLst xmlns:p="http://schemas.openxmlformats.org/presentationml/2006/main">
  <p:tag name="KSO_WM_SLIDE_CONTENT_ORIENTATION" val=""/>
  <p:tag name="KSO_WM_SLIDE_HAS_MASK" val="0"/>
  <p:tag name="KSO_WM_SLIDE_ITEM_CNT" val="1"/>
  <p:tag name="KSO_WM_SLIDE_TYPE" val="text"/>
  <p:tag name="KSO_WM_TEMPLATE_SUBCATEGORY" val="29"/>
  <p:tag name="KSO_WM_BEAUTIFY_FLAG" val="#wm#"/>
  <p:tag name="KSO_WM_TEMPLATE_FIGMA_ID" val="0"/>
  <p:tag name="KSO_WM_TEMPLATE_SLIDE_ID" val="slide_a50523c5b4e0dd8f"/>
</p:tagLst>
</file>

<file path=ppt/tags/tag53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653c836a2b65eb96f7a1230babe48236d8465470"/>
  <p:tag name="KSO_WM_NEWLAYOUT_GROUP_ID" val="layout_35"/>
  <p:tag name="KSO_WM_NEWLAYOUT_ID" val="slide_90cdd96762bb354a"/>
  <p:tag name="KSO_WM_UNIT_PRESET_TEXT" val="单击此处添加标题"/>
</p:tagLst>
</file>

<file path=ppt/tags/tag53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2"/>
  <p:tag name="KSO_WM_UNIT_SUBTYPE" val="d"/>
  <p:tag name="KSO_WM_UNIT_TYPE" val="l_h_i"/>
  <p:tag name="KSO_WM_UNIT_PRESET_TEXT" val="01"/>
</p:tagLst>
</file>

<file path=ppt/tags/tag53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53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53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2"/>
  <p:tag name="KSO_WM_UNIT_SUBTYPE" val="d"/>
  <p:tag name="KSO_WM_UNIT_TYPE" val="l_h_i"/>
  <p:tag name="KSO_WM_UNIT_PRESET_TEXT" val="03"/>
</p:tagLst>
</file>

<file path=ppt/tags/tag53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  <p:tag name="KSO_WM_UNIT_PRESET_TEXT" val="单击此处添加项标题"/>
</p:tagLst>
</file>

<file path=ppt/tags/tag53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538.xml><?xml version="1.0" encoding="utf-8"?>
<p:tagLst xmlns:p="http://schemas.openxmlformats.org/presentationml/2006/main">
  <p:tag name="KSO_WM_SLIDE_CONTENT_ORIENTATION" val=""/>
  <p:tag name="KSO_WM_SLIDE_HAS_MASK" val="0"/>
  <p:tag name="KSO_WM_SLIDE_ITEM_CNT" val="4"/>
  <p:tag name="KSO_WM_SLIDE_TYPE" val="text"/>
  <p:tag name="KSO_WM_TEMPLATE_SUBCATEGORY" val="29"/>
  <p:tag name="KSO_WM_BEAUTIFY_FLAG" val="#wm#"/>
  <p:tag name="KSO_WM_TEMPLATE_FIGMA_ID" val="0"/>
  <p:tag name="KSO_WM_TEMPLATE_SLIDE_ID" val="slide_90cdd96762bb354a"/>
</p:tagLst>
</file>

<file path=ppt/tags/tag539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653c836a2b65eb96f7a1230babe48236d8465470"/>
  <p:tag name="KSO_WM_NEWLAYOUT_GROUP_ID" val="layout_35"/>
  <p:tag name="KSO_WM_NEWLAYOUT_ID" val="slide_90cdd96762bb354a"/>
  <p:tag name="KSO_WM_UNIT_PRESET_TEXT" val="单击此处添加标题"/>
</p:tagLst>
</file>

<file path=ppt/tags/tag5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54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2"/>
  <p:tag name="KSO_WM_UNIT_SUBTYPE" val="d"/>
  <p:tag name="KSO_WM_UNIT_TYPE" val="l_h_i"/>
  <p:tag name="KSO_WM_UNIT_PRESET_TEXT" val="02"/>
</p:tagLst>
</file>

<file path=ppt/tags/tag54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54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54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2"/>
  <p:tag name="KSO_WM_UNIT_SUBTYPE" val="d"/>
  <p:tag name="KSO_WM_UNIT_TYPE" val="l_h_i"/>
  <p:tag name="KSO_WM_UNIT_PRESET_TEXT" val="04"/>
</p:tagLst>
</file>

<file path=ppt/tags/tag54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  <p:tag name="KSO_WM_UNIT_PRESET_TEXT" val="单击此处添加项标题"/>
</p:tagLst>
</file>

<file path=ppt/tags/tag54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  <p:tag name="KSO_WM_UNIT_PRESET_TEXT" val="单击此处添加项正文"/>
</p:tagLst>
</file>

<file path=ppt/tags/tag546.xml><?xml version="1.0" encoding="utf-8"?>
<p:tagLst xmlns:p="http://schemas.openxmlformats.org/presentationml/2006/main">
  <p:tag name="KSO_WM_SLIDE_CONTENT_ORIENTATION" val=""/>
  <p:tag name="KSO_WM_SLIDE_HAS_MASK" val="0"/>
  <p:tag name="KSO_WM_SLIDE_ITEM_CNT" val="4"/>
  <p:tag name="KSO_WM_SLIDE_TYPE" val="text"/>
  <p:tag name="KSO_WM_TEMPLATE_SUBCATEGORY" val="29"/>
  <p:tag name="KSO_WM_BEAUTIFY_FLAG" val="#wm#"/>
  <p:tag name="KSO_WM_TEMPLATE_FIGMA_ID" val="0"/>
  <p:tag name="KSO_WM_TEMPLATE_SLIDE_ID" val="slide_90cdd96762bb354a"/>
</p:tagLst>
</file>

<file path=ppt/tags/tag547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79352f7899460855062bab543db3cf692b77246f"/>
  <p:tag name="KSO_WM_NEWLAYOUT_GROUP_ID" val="layout_6"/>
  <p:tag name="KSO_WM_NEWLAYOUT_ID" val="slide_7e41ee7ea29aed88"/>
  <p:tag name="KSO_WM_UNIT_PRESET_TEXT" val="单击此处添加标题"/>
</p:tagLst>
</file>

<file path=ppt/tags/tag548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  <p:tag name="KSO_WM_UNIT_PRESET_TEXT" val=" "/>
</p:tagLst>
</file>

<file path=ppt/tags/tag54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项标题"/>
</p:tagLst>
</file>

<file path=ppt/tags/tag55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</p:tagLst>
</file>

<file path=ppt/tags/tag55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551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3_1"/>
  <p:tag name="KSO_WM_UNIT_TYPE" val="l_h_i"/>
  <p:tag name="KSO_WM_UNIT_PRESET_TEXT" val=" "/>
</p:tagLst>
</file>

<file path=ppt/tags/tag55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  <p:tag name="KSO_WM_UNIT_PRESET_TEXT" val="项标题"/>
</p:tagLst>
</file>

<file path=ppt/tags/tag55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55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f"/>
  <p:tag name="KSO_WM_UNIT_PRESET_TEXT" val="单击此处添加项正文"/>
</p:tagLst>
</file>

<file path=ppt/tags/tag555.xml><?xml version="1.0" encoding="utf-8"?>
<p:tagLst xmlns:p="http://schemas.openxmlformats.org/presentationml/2006/main">
  <p:tag name="KSO_WM_SLIDE_CONTENT_ORIENTATION" val=""/>
  <p:tag name="KSO_WM_SLIDE_HAS_MASK" val="0"/>
  <p:tag name="KSO_WM_SLIDE_ITEM_CNT" val="6"/>
  <p:tag name="KSO_WM_SLIDE_TYPE" val="text"/>
  <p:tag name="KSO_WM_TEMPLATE_SUBCATEGORY" val="29"/>
  <p:tag name="KSO_WM_BEAUTIFY_FLAG" val="#wm#"/>
  <p:tag name="KSO_WM_TEMPLATE_FIGMA_ID" val="0"/>
  <p:tag name="KSO_WM_TEMPLATE_SLIDE_ID" val="slide_7e41ee7ea29aed88"/>
</p:tagLst>
</file>

<file path=ppt/tags/tag556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c78cfd03374f9cfb06e18129614fba0756f4bcc3"/>
  <p:tag name="KSO_WM_NEWLAYOUT_GROUP_ID" val="layout_10004"/>
  <p:tag name="KSO_WM_NEWLAYOUT_ID" val="slide_c477180384e92ca8"/>
  <p:tag name="KSO_WM_UNIT_PRESET_TEXT" val="单击此处添加标题"/>
</p:tagLst>
</file>

<file path=ppt/tags/tag557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  <p:tag name="KSO_WM_UNIT_PRESET_TEXT" val=" "/>
</p:tagLst>
</file>

<file path=ppt/tags/tag55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项标题"/>
</p:tagLst>
</file>

<file path=ppt/tags/tag55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5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560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4_1"/>
  <p:tag name="KSO_WM_UNIT_TYPE" val="l_h_i"/>
  <p:tag name="KSO_WM_UNIT_PRESET_TEXT" val=" "/>
</p:tagLst>
</file>

<file path=ppt/tags/tag56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  <p:tag name="KSO_WM_UNIT_PRESET_TEXT" val="项标题"/>
</p:tagLst>
</file>

<file path=ppt/tags/tag56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  <p:tag name="KSO_WM_UNIT_PRESET_TEXT" val="单击此处添加项正文"/>
</p:tagLst>
</file>

<file path=ppt/tags/tag563.xml><?xml version="1.0" encoding="utf-8"?>
<p:tagLst xmlns:p="http://schemas.openxmlformats.org/presentationml/2006/main">
  <p:tag name="KSO_WM_SLIDE_CONTENT_ORIENTATION" val=""/>
  <p:tag name="KSO_WM_SLIDE_HAS_MASK" val="0"/>
  <p:tag name="KSO_WM_SLIDE_ITEM_CNT" val="4"/>
  <p:tag name="KSO_WM_SLIDE_TYPE" val="text"/>
  <p:tag name="KSO_WM_TEMPLATE_SUBCATEGORY" val="29"/>
  <p:tag name="KSO_WM_BEAUTIFY_FLAG" val="#wm#"/>
  <p:tag name="KSO_WM_TEMPLATE_FIGMA_ID" val="0"/>
  <p:tag name="KSO_WM_TEMPLATE_SLIDE_ID" val="slide_c477180384e92ca8"/>
</p:tagLst>
</file>

<file path=ppt/tags/tag56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12002cc2b7bbc509faac2205d65a28ec667e9a6e"/>
  <p:tag name="KSO_WM_NEWLAYOUT_GROUP_ID" val="layout_42"/>
  <p:tag name="KSO_WM_NEWLAYOUT_ID" val="slide_e1461cd84873efff"/>
  <p:tag name="KSO_WM_UNIT_PRESET_TEXT" val="单击此处添加标题"/>
</p:tagLst>
</file>

<file path=ppt/tags/tag565.xml><?xml version="1.0" encoding="utf-8"?>
<p:tagLst xmlns:p="http://schemas.openxmlformats.org/presentationml/2006/main">
  <p:tag name="KSO_WM_FIGMA_DECORATION_INDEX" val="19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  <p:tag name="KSO_WM_UNIT_PRESET_TEXT" val=" "/>
</p:tagLst>
</file>

<file path=ppt/tags/tag56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56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568.xml><?xml version="1.0" encoding="utf-8"?>
<p:tagLst xmlns:p="http://schemas.openxmlformats.org/presentationml/2006/main">
  <p:tag name="KSO_WM_SLIDE_CONTENT_ORIENTATION" val=""/>
  <p:tag name="KSO_WM_SLIDE_HAS_MASK" val="0"/>
  <p:tag name="KSO_WM_SLIDE_ITEM_CNT" val="3"/>
  <p:tag name="KSO_WM_SLIDE_TYPE" val="text"/>
  <p:tag name="KSO_WM_TEMPLATE_SUBCATEGORY" val="29"/>
  <p:tag name="KSO_WM_BEAUTIFY_FLAG" val="#wm#"/>
  <p:tag name="KSO_WM_TEMPLATE_FIGMA_ID" val="0"/>
  <p:tag name="KSO_WM_TEMPLATE_SLIDE_ID" val="slide_e1461cd84873efff"/>
</p:tagLst>
</file>

<file path=ppt/tags/tag569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a*1"/>
  <p:tag name="KSO_WM_UNIT_LAYERLEVEL" val="1"/>
</p:tagLst>
</file>

<file path=ppt/tags/tag5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570.xml><?xml version="1.0" encoding="utf-8"?>
<p:tagLst xmlns:p="http://schemas.openxmlformats.org/presentationml/2006/main">
  <p:tag name="KSO_WM_UNIT_TYPE" val="i"/>
  <p:tag name="KSO_WM_DECORATE_TYPE" val="i_cd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i*1"/>
  <p:tag name="KSO_WM_UNIT_LAYERLEVEL" val="1"/>
</p:tagLst>
</file>

<file path=ppt/tags/tag571.xml><?xml version="1.0" encoding="utf-8"?>
<p:tagLst xmlns:p="http://schemas.openxmlformats.org/presentationml/2006/main">
  <p:tag name="KSO_WM_UNIT_TYPE" val="e"/>
  <p:tag name="KSO_WM_UNIT_INDEX" val="2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e*2"/>
  <p:tag name="KSO_WM_UNIT_LAYERLEVEL" val="1"/>
</p:tagLst>
</file>

<file path=ppt/tags/tag572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e*1"/>
  <p:tag name="KSO_WM_UNIT_LAYERLEVEL" val="1"/>
</p:tagLst>
</file>

<file path=ppt/tags/tag573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TEMPLATE_PLACEHOLDER_POS" val="432,0,960,435"/>
  <p:tag name="KSO_WM_SLIDE_SUBTYPE" val="pureTxt"/>
  <p:tag name="KSO_WM_SLIDE_ITEM_CNT" val="0"/>
  <p:tag name="KSO_WM_TEMPLATE_INDEX" val="05659"/>
  <p:tag name="KSO_WM_SLIDE_THEME_ID" val="20234805"/>
  <p:tag name="KSO_WM_SLIDE_INDEX" val="3"/>
  <p:tag name="KSO_WM_BEAUTIFY_FLAG" val="#wm#"/>
  <p:tag name="KSO_WM_TEMPLATE_CATEGORY" val="custom"/>
  <p:tag name="KSO_WM_SLIDE_ID" val="custom05659_3"/>
  <p:tag name="KSO_WM_SLIDE_LAYOUT" val="a_e_i"/>
  <p:tag name="KSO_WM_SLIDE_LAYOUT_CNT" val="1_2_1"/>
</p:tagLst>
</file>

<file path=ppt/tags/tag574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fde0c7bfc72a9576eddf1e65e93c5376c04a0d90"/>
  <p:tag name="KSO_WM_NEWLAYOUT_GROUP_ID" val="layout_2"/>
  <p:tag name="KSO_WM_NEWLAYOUT_ID" val="slide_b1cc77b2a84ed970"/>
  <p:tag name="KSO_WM_UNIT_PRESET_TEXT" val="单击此处添加标题"/>
</p:tagLst>
</file>

<file path=ppt/tags/tag575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  <p:tag name="KSO_WM_UNIT_PRESET_TEXT" val=" "/>
</p:tagLst>
</file>

<file path=ppt/tags/tag57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57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578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  <p:tag name="KSO_WM_UNIT_PRESET_TEXT" val=" "/>
</p:tagLst>
</file>

<file path=ppt/tags/tag57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58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</p:tagLst>
</file>

<file path=ppt/tags/tag58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581.xml><?xml version="1.0" encoding="utf-8"?>
<p:tagLst xmlns:p="http://schemas.openxmlformats.org/presentationml/2006/main">
  <p:tag name="KSO_WM_SLIDE_CONTENT_ORIENTATION" val=""/>
  <p:tag name="KSO_WM_SLIDE_HAS_MASK" val="0"/>
  <p:tag name="KSO_WM_SLIDE_ITEM_CNT" val="2"/>
  <p:tag name="KSO_WM_SLIDE_TYPE" val="text"/>
  <p:tag name="KSO_WM_TEMPLATE_SUBCATEGORY" val="29"/>
  <p:tag name="KSO_WM_BEAUTIFY_FLAG" val="#wm#"/>
  <p:tag name="KSO_WM_TEMPLATE_FIGMA_ID" val="0"/>
  <p:tag name="KSO_WM_TEMPLATE_SLIDE_ID" val="slide_b1cc77b2a84ed970"/>
</p:tagLst>
</file>

<file path=ppt/tags/tag582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9ea18e293a14ad11fe2bee3e96f7aadd664ed26e"/>
  <p:tag name="KSO_WM_NEWLAYOUT_GROUP_ID" val="layout_60"/>
  <p:tag name="KSO_WM_NEWLAYOUT_ID" val="slide_c2683f29fead9073"/>
  <p:tag name="KSO_WM_UNIT_PRESET_TEXT" val="单击此处添加标题"/>
</p:tagLst>
</file>

<file path=ppt/tags/tag583.xml><?xml version="1.0" encoding="utf-8"?>
<p:tagLst xmlns:p="http://schemas.openxmlformats.org/presentationml/2006/main">
  <p:tag name="KSO_WM_FIGMA_DECORATION_INDEX" val="18_contentModel"/>
  <p:tag name="$PH_EXT" val="2"/>
  <p:tag name="KSO_WM_BEAUTIFY_FLAG" val="#fgm#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"/>
  <p:tag name="KSO_WM_UNIT_TYPE" val="l_i"/>
  <p:tag name="KSO_WM_UNIT_PRESET_TEXT" val=" "/>
</p:tagLst>
</file>

<file path=ppt/tags/tag58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58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正文"/>
</p:tagLst>
</file>

<file path=ppt/tags/tag586.xml><?xml version="1.0" encoding="utf-8"?>
<p:tagLst xmlns:p="http://schemas.openxmlformats.org/presentationml/2006/main">
  <p:tag name="KSO_WM_SLIDE_CONTENT_ORIENTATION" val=""/>
  <p:tag name="KSO_WM_SLIDE_HAS_MASK" val="0"/>
  <p:tag name="KSO_WM_SLIDE_ITEM_CNT" val="1"/>
  <p:tag name="KSO_WM_SLIDE_TYPE" val="text"/>
  <p:tag name="KSO_WM_TEMPLATE_SUBCATEGORY" val="29"/>
  <p:tag name="KSO_WM_BEAUTIFY_FLAG" val="#wm#"/>
  <p:tag name="KSO_WM_TEMPLATE_FIGMA_ID" val="0"/>
  <p:tag name="KSO_WM_TEMPLATE_SLIDE_ID" val="slide_c2683f29fead9073"/>
</p:tagLst>
</file>

<file path=ppt/tags/tag587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c53ea41a2e600d797bee7b51ae1e264521df43f5"/>
  <p:tag name="KSO_WM_NEWLAYOUT_GROUP_ID" val="layout_10007"/>
  <p:tag name="KSO_WM_NEWLAYOUT_ID" val="slide_5d74a312f6e6264e"/>
  <p:tag name="KSO_WM_UNIT_PRESET_TEXT" val="单击此处添加标题"/>
</p:tagLst>
</file>

<file path=ppt/tags/tag58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58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5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59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59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59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  <p:tag name="KSO_WM_UNIT_PRESET_TEXT" val="单击此处添加项标题"/>
</p:tagLst>
</file>

<file path=ppt/tags/tag59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594.xml><?xml version="1.0" encoding="utf-8"?>
<p:tagLst xmlns:p="http://schemas.openxmlformats.org/presentationml/2006/main">
  <p:tag name="KSO_WM_SLIDE_CONTENT_ORIENTATION" val=""/>
  <p:tag name="KSO_WM_SLIDE_HAS_MASK" val="0"/>
  <p:tag name="KSO_WM_SLIDE_ITEM_CNT" val="5"/>
  <p:tag name="KSO_WM_SLIDE_TYPE" val="text"/>
  <p:tag name="KSO_WM_TEMPLATE_SUBCATEGORY" val="29"/>
  <p:tag name="KSO_WM_BEAUTIFY_FLAG" val="#wm#"/>
  <p:tag name="KSO_WM_TEMPLATE_FIGMA_ID" val="0"/>
  <p:tag name="KSO_WM_TEMPLATE_SLIDE_ID" val="slide_5d74a312f6e6264e"/>
</p:tagLst>
</file>

<file path=ppt/tags/tag595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  <p:tag name="KSO_WM_UNIT_PRESET_TEXT" val=" "/>
</p:tagLst>
</file>

<file path=ppt/tags/tag596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c53ea41a2e600d797bee7b51ae1e264521df43f5"/>
  <p:tag name="KSO_WM_NEWLAYOUT_GROUP_ID" val="layout_10007"/>
  <p:tag name="KSO_WM_NEWLAYOUT_ID" val="slide_5d74a312f6e6264e"/>
  <p:tag name="KSO_WM_UNIT_PRESET_TEXT" val="单击此处添加标题"/>
</p:tagLst>
</file>

<file path=ppt/tags/tag59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  <p:tag name="KSO_WM_UNIT_PRESET_TEXT" val="单击此处添加项标题"/>
</p:tagLst>
</file>

<file path=ppt/tags/tag59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  <p:tag name="KSO_WM_UNIT_PRESET_TEXT" val="单击此处添加项正文"/>
</p:tagLst>
</file>

<file path=ppt/tags/tag599.xml><?xml version="1.0" encoding="utf-8"?>
<p:tagLst xmlns:p="http://schemas.openxmlformats.org/presentationml/2006/main">
  <p:tag name="KSO_WM_FIGMA_DECORATION_INDEX" val="17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  <p:tag name="KSO_WM_UNIT_PRESET_TEXT" val=" "/>
</p:tagLst>
</file>

<file path=ppt/tags/tag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6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60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a"/>
  <p:tag name="KSO_WM_UNIT_PRESET_TEXT" val="单击此处添加项标题"/>
</p:tagLst>
</file>

<file path=ppt/tags/tag60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f"/>
  <p:tag name="KSO_WM_UNIT_PRESET_TEXT" val="单击此处添加项正文"/>
</p:tagLst>
</file>

<file path=ppt/tags/tag602.xml><?xml version="1.0" encoding="utf-8"?>
<p:tagLst xmlns:p="http://schemas.openxmlformats.org/presentationml/2006/main">
  <p:tag name="KSO_WM_SLIDE_CONTENT_ORIENTATION" val=""/>
  <p:tag name="KSO_WM_SLIDE_HAS_MASK" val="0"/>
  <p:tag name="KSO_WM_SLIDE_ITEM_CNT" val="5"/>
  <p:tag name="KSO_WM_SLIDE_TYPE" val="text"/>
  <p:tag name="KSO_WM_TEMPLATE_SUBCATEGORY" val="29"/>
  <p:tag name="KSO_WM_BEAUTIFY_FLAG" val="#wm#"/>
  <p:tag name="KSO_WM_TEMPLATE_FIGMA_ID" val="0"/>
  <p:tag name="KSO_WM_TEMPLATE_SLIDE_ID" val="slide_5d74a312f6e6264e"/>
</p:tagLst>
</file>

<file path=ppt/tags/tag603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f918fcce6e107bee60ab1e28de62a8378c79075d"/>
  <p:tag name="KSO_WM_NEWLAYOUT_GROUP_ID" val="layout_10013"/>
  <p:tag name="KSO_WM_NEWLAYOUT_ID" val="slide_be81f4e8c4a0fe6f"/>
  <p:tag name="KSO_WM_UNIT_PRESET_TEXT" val="单击此处添加标题"/>
</p:tagLst>
</file>

<file path=ppt/tags/tag60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项标题"/>
</p:tagLst>
</file>

<file path=ppt/tags/tag60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60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项标题"/>
</p:tagLst>
</file>

<file path=ppt/tags/tag60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60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  <p:tag name="KSO_WM_UNIT_PRESET_TEXT" val="项标题"/>
</p:tagLst>
</file>

<file path=ppt/tags/tag60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61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3_1"/>
  <p:tag name="KSO_WM_UNIT_TYPE" val="l_h_i"/>
</p:tagLst>
</file>

<file path=ppt/tags/tag61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  <p:tag name="KSO_WM_UNIT_PRESET_TEXT" val="项标题"/>
</p:tagLst>
</file>

<file path=ppt/tags/tag61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  <p:tag name="KSO_WM_UNIT_PRESET_TEXT" val="单击此处添加项正文"/>
</p:tagLst>
</file>

<file path=ppt/tags/tag61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a"/>
  <p:tag name="KSO_WM_UNIT_PRESET_TEXT" val="项标题"/>
</p:tagLst>
</file>

<file path=ppt/tags/tag61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5_1"/>
  <p:tag name="KSO_WM_UNIT_TYPE" val="l_h_f"/>
  <p:tag name="KSO_WM_UNIT_PRESET_TEXT" val="单击此处添加项正文"/>
</p:tagLst>
</file>

<file path=ppt/tags/tag614.xml><?xml version="1.0" encoding="utf-8"?>
<p:tagLst xmlns:p="http://schemas.openxmlformats.org/presentationml/2006/main">
  <p:tag name="KSO_WM_SLIDE_CONTENT_ORIENTATION" val=""/>
  <p:tag name="KSO_WM_SLIDE_HAS_MASK" val="0"/>
  <p:tag name="KSO_WM_SLIDE_ITEM_CNT" val="5"/>
  <p:tag name="KSO_WM_SLIDE_TYPE" val="text"/>
  <p:tag name="KSO_WM_TEMPLATE_SUBCATEGORY" val="29"/>
  <p:tag name="KSO_WM_BEAUTIFY_FLAG" val="#wm#"/>
  <p:tag name="KSO_WM_TEMPLATE_FIGMA_ID" val="0"/>
  <p:tag name="KSO_WM_TEMPLATE_SLIDE_ID" val="slide_be81f4e8c4a0fe6f"/>
</p:tagLst>
</file>

<file path=ppt/tags/tag61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d5883838ab06c005c6a2fef575e9b520fe0aa3dd"/>
  <p:tag name="KSO_WM_NEWLAYOUT_GROUP_ID" val="layout_3"/>
  <p:tag name="KSO_WM_NEWLAYOUT_ID" val="slide_cf62f2ac8240bd95"/>
  <p:tag name="KSO_WM_UNIT_PRESET_TEXT" val="单击此处添加标题"/>
</p:tagLst>
</file>

<file path=ppt/tags/tag616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  <p:tag name="KSO_WM_UNIT_PRESET_TEXT" val=" "/>
</p:tagLst>
</file>

<file path=ppt/tags/tag617.xml><?xml version="1.0" encoding="utf-8"?>
<p:tagLst xmlns:p="http://schemas.openxmlformats.org/presentationml/2006/main">
  <p:tag name="KSO_WM_FIGMA_DECORATION_INDEX" val="8"/>
  <p:tag name="$PH_EXT" val="1"/>
  <p:tag name="KSO_WM_BEAUTIFY_FLAG" val="#fgm#"/>
  <p:tag name="KSO_WM_DIAGRAM_GROUP_CODE" val="1"/>
  <p:tag name="KSO_WM_FIGMA_FLAG" val="#fgm#"/>
  <p:tag name="KSO_WM_UNIT_INDEX" val="1_2_1"/>
  <p:tag name="KSO_WM_UNIT_TYPE" val="l_h_x"/>
</p:tagLst>
</file>

<file path=ppt/tags/tag61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61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6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620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4_1"/>
  <p:tag name="KSO_WM_UNIT_TYPE" val="l_h_i"/>
  <p:tag name="KSO_WM_UNIT_PRESET_TEXT" val=" "/>
</p:tagLst>
</file>

<file path=ppt/tags/tag621.xml><?xml version="1.0" encoding="utf-8"?>
<p:tagLst xmlns:p="http://schemas.openxmlformats.org/presentationml/2006/main">
  <p:tag name="KSO_WM_FIGMA_DECORATION_INDEX" val="10"/>
  <p:tag name="$PH_EXT" val="1"/>
  <p:tag name="KSO_WM_BEAUTIFY_FLAG" val="#fgm#"/>
  <p:tag name="KSO_WM_DIAGRAM_GROUP_CODE" val="1"/>
  <p:tag name="KSO_WM_FIGMA_FLAG" val="#fgm#"/>
  <p:tag name="KSO_WM_UNIT_INDEX" val="1_4_1"/>
  <p:tag name="KSO_WM_UNIT_TYPE" val="l_h_x"/>
</p:tagLst>
</file>

<file path=ppt/tags/tag62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  <p:tag name="KSO_WM_UNIT_PRESET_TEXT" val="单击此处添加项标题"/>
</p:tagLst>
</file>

<file path=ppt/tags/tag62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  <p:tag name="KSO_WM_UNIT_PRESET_TEXT" val="单击此处添加项正文"/>
</p:tagLst>
</file>

<file path=ppt/tags/tag624.xml><?xml version="1.0" encoding="utf-8"?>
<p:tagLst xmlns:p="http://schemas.openxmlformats.org/presentationml/2006/main">
  <p:tag name="KSO_WM_SLIDE_CONTENT_ORIENTATION" val=""/>
  <p:tag name="KSO_WM_SLIDE_HAS_MASK" val="0"/>
  <p:tag name="KSO_WM_SLIDE_ITEM_CNT" val="4"/>
  <p:tag name="KSO_WM_SLIDE_TYPE" val="text"/>
  <p:tag name="KSO_WM_TEMPLATE_SUBCATEGORY" val="29"/>
  <p:tag name="KSO_WM_BEAUTIFY_FLAG" val="#wm#"/>
  <p:tag name="KSO_WM_TEMPLATE_FIGMA_ID" val="0"/>
  <p:tag name="KSO_WM_TEMPLATE_SLIDE_ID" val="slide_cf62f2ac8240bd95"/>
</p:tagLst>
</file>

<file path=ppt/tags/tag62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d5883838ab06c005c6a2fef575e9b520fe0aa3dd"/>
  <p:tag name="KSO_WM_NEWLAYOUT_GROUP_ID" val="layout_3"/>
  <p:tag name="KSO_WM_NEWLAYOUT_ID" val="slide_cf62f2ac8240bd95"/>
  <p:tag name="KSO_WM_UNIT_PRESET_TEXT" val="单击此处添加标题"/>
</p:tagLst>
</file>

<file path=ppt/tags/tag626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  <p:tag name="KSO_WM_UNIT_PRESET_TEXT" val=" "/>
</p:tagLst>
</file>

<file path=ppt/tags/tag627.xml><?xml version="1.0" encoding="utf-8"?>
<p:tagLst xmlns:p="http://schemas.openxmlformats.org/presentationml/2006/main">
  <p:tag name="KSO_WM_FIGMA_DECORATION_INDEX" val="8"/>
  <p:tag name="$PH_EXT" val="1"/>
  <p:tag name="KSO_WM_BEAUTIFY_FLAG" val="#fgm#"/>
  <p:tag name="KSO_WM_DIAGRAM_GROUP_CODE" val="1"/>
  <p:tag name="KSO_WM_FIGMA_FLAG" val="#fgm#"/>
  <p:tag name="KSO_WM_UNIT_INDEX" val="1_2_1"/>
  <p:tag name="KSO_WM_UNIT_TYPE" val="l_h_x"/>
</p:tagLst>
</file>

<file path=ppt/tags/tag62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单击此处添加项标题"/>
</p:tagLst>
</file>

<file path=ppt/tags/tag62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6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630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4_1"/>
  <p:tag name="KSO_WM_UNIT_TYPE" val="l_h_i"/>
  <p:tag name="KSO_WM_UNIT_PRESET_TEXT" val=" "/>
</p:tagLst>
</file>

<file path=ppt/tags/tag631.xml><?xml version="1.0" encoding="utf-8"?>
<p:tagLst xmlns:p="http://schemas.openxmlformats.org/presentationml/2006/main">
  <p:tag name="KSO_WM_FIGMA_DECORATION_INDEX" val="10"/>
  <p:tag name="$PH_EXT" val="1"/>
  <p:tag name="KSO_WM_BEAUTIFY_FLAG" val="#fgm#"/>
  <p:tag name="KSO_WM_DIAGRAM_GROUP_CODE" val="1"/>
  <p:tag name="KSO_WM_FIGMA_FLAG" val="#fgm#"/>
  <p:tag name="KSO_WM_UNIT_INDEX" val="1_4_1"/>
  <p:tag name="KSO_WM_UNIT_TYPE" val="l_h_x"/>
</p:tagLst>
</file>

<file path=ppt/tags/tag63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  <p:tag name="KSO_WM_UNIT_PRESET_TEXT" val="单击此处添加项标题"/>
</p:tagLst>
</file>

<file path=ppt/tags/tag63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  <p:tag name="KSO_WM_UNIT_PRESET_TEXT" val="单击此处添加项正文"/>
</p:tagLst>
</file>

<file path=ppt/tags/tag634.xml><?xml version="1.0" encoding="utf-8"?>
<p:tagLst xmlns:p="http://schemas.openxmlformats.org/presentationml/2006/main">
  <p:tag name="KSO_WM_SLIDE_CONTENT_ORIENTATION" val=""/>
  <p:tag name="KSO_WM_SLIDE_HAS_MASK" val="0"/>
  <p:tag name="KSO_WM_SLIDE_ITEM_CNT" val="4"/>
  <p:tag name="KSO_WM_SLIDE_TYPE" val="text"/>
  <p:tag name="KSO_WM_TEMPLATE_SUBCATEGORY" val="29"/>
  <p:tag name="KSO_WM_BEAUTIFY_FLAG" val="#wm#"/>
  <p:tag name="KSO_WM_TEMPLATE_FIGMA_ID" val="0"/>
  <p:tag name="KSO_WM_TEMPLATE_SLIDE_ID" val="slide_cf62f2ac8240bd95"/>
</p:tagLst>
</file>

<file path=ppt/tags/tag63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a*1"/>
  <p:tag name="KSO_WM_UNIT_LAYERLEVEL" val="1"/>
</p:tagLst>
</file>

<file path=ppt/tags/tag636.xml><?xml version="1.0" encoding="utf-8"?>
<p:tagLst xmlns:p="http://schemas.openxmlformats.org/presentationml/2006/main">
  <p:tag name="KSO_WM_UNIT_TYPE" val="i"/>
  <p:tag name="KSO_WM_DECORATE_TYPE" val="i_cd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i*1"/>
  <p:tag name="KSO_WM_UNIT_LAYERLEVEL" val="1"/>
</p:tagLst>
</file>

<file path=ppt/tags/tag637.xml><?xml version="1.0" encoding="utf-8"?>
<p:tagLst xmlns:p="http://schemas.openxmlformats.org/presentationml/2006/main">
  <p:tag name="KSO_WM_UNIT_TYPE" val="e"/>
  <p:tag name="KSO_WM_UNIT_INDEX" val="2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e*2"/>
  <p:tag name="KSO_WM_UNIT_LAYERLEVEL" val="1"/>
</p:tagLst>
</file>

<file path=ppt/tags/tag638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3*e*1"/>
  <p:tag name="KSO_WM_UNIT_LAYERLEVEL" val="1"/>
</p:tagLst>
</file>

<file path=ppt/tags/tag639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TEMPLATE_PLACEHOLDER_POS" val="432,0,960,435"/>
  <p:tag name="KSO_WM_SLIDE_SUBTYPE" val="pureTxt"/>
  <p:tag name="KSO_WM_SLIDE_ITEM_CNT" val="0"/>
  <p:tag name="KSO_WM_TEMPLATE_INDEX" val="05659"/>
  <p:tag name="KSO_WM_SLIDE_THEME_ID" val="20234805"/>
  <p:tag name="KSO_WM_SLIDE_INDEX" val="3"/>
  <p:tag name="KSO_WM_BEAUTIFY_FLAG" val="#wm#"/>
  <p:tag name="KSO_WM_TEMPLATE_CATEGORY" val="custom"/>
  <p:tag name="KSO_WM_SLIDE_ID" val="custom05659_3"/>
  <p:tag name="KSO_WM_SLIDE_LAYOUT" val="a_e_i"/>
  <p:tag name="KSO_WM_SLIDE_LAYOUT_CNT" val="1_2_1"/>
</p:tagLst>
</file>

<file path=ppt/tags/tag64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64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31842373df0ae9638fc1d73b26203353a95de359"/>
  <p:tag name="KSO_WM_NEWLAYOUT_GROUP_ID" val="layout_10009"/>
  <p:tag name="KSO_WM_NEWLAYOUT_ID" val="slide_db762ae2968a538b"/>
  <p:tag name="KSO_WM_UNIT_PRESET_TEXT" val="单击此处添加标题"/>
</p:tagLst>
</file>

<file path=ppt/tags/tag64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项标题"/>
</p:tagLst>
</file>

<file path=ppt/tags/tag64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64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项标题"/>
</p:tagLst>
</file>

<file path=ppt/tags/tag64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64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  <p:tag name="KSO_WM_UNIT_PRESET_TEXT" val="项标题"/>
</p:tagLst>
</file>

<file path=ppt/tags/tag64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64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  <p:tag name="KSO_WM_UNIT_PRESET_TEXT" val="项标题"/>
</p:tagLst>
</file>

<file path=ppt/tags/tag64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  <p:tag name="KSO_WM_UNIT_PRESET_TEXT" val="单击此处添加项正文"/>
</p:tagLst>
</file>

<file path=ppt/tags/tag649.xml><?xml version="1.0" encoding="utf-8"?>
<p:tagLst xmlns:p="http://schemas.openxmlformats.org/presentationml/2006/main">
  <p:tag name="KSO_WM_SLIDE_CONTENT_ORIENTATION" val=""/>
  <p:tag name="KSO_WM_SLIDE_HAS_MASK" val="0"/>
  <p:tag name="KSO_WM_SLIDE_ITEM_CNT" val="4"/>
  <p:tag name="KSO_WM_SLIDE_TYPE" val="text"/>
  <p:tag name="KSO_WM_TEMPLATE_SUBCATEGORY" val="29"/>
  <p:tag name="KSO_WM_BEAUTIFY_FLAG" val="#wm#"/>
  <p:tag name="KSO_WM_TEMPLATE_FIGMA_ID" val="0"/>
  <p:tag name="KSO_WM_TEMPLATE_SLIDE_ID" val="slide_db762ae2968a538b"/>
</p:tagLst>
</file>

<file path=ppt/tags/tag65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65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9decfcc7d30372cf38376fef303311d487bcd1a1"/>
  <p:tag name="KSO_WM_NEWLAYOUT_GROUP_ID" val="layout_61"/>
  <p:tag name="KSO_WM_NEWLAYOUT_ID" val="slide_28f216744a794637"/>
  <p:tag name="KSO_WM_UNIT_PRESET_TEXT" val="单击此处添加标题"/>
</p:tagLst>
</file>

<file path=ppt/tags/tag651.xml><?xml version="1.0" encoding="utf-8"?>
<p:tagLst xmlns:p="http://schemas.openxmlformats.org/presentationml/2006/main">
  <p:tag name="KSO_WM_FIGMA_DECORATION_INDEX" val="17_contentModel"/>
  <p:tag name="$PH_EXT" val="2"/>
  <p:tag name="KSO_WM_BEAUTIFY_FLAG" val="#fgm#"/>
  <p:tag name="KSO_WM_FIGMA_FLAG" val="#fgm#"/>
  <p:tag name="KSO_WM_SYNC_SLIDE_TEXT" val="1"/>
  <p:tag name="KSO_WM_UNIT_INDEX" val="1_1"/>
  <p:tag name="KSO_WM_UNIT_TYPE" val="l_i"/>
  <p:tag name="KSO_WM_UNIT_PRESET_TEXT" val=" "/>
</p:tagLst>
</file>

<file path=ppt/tags/tag65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65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正文"/>
</p:tagLst>
</file>

<file path=ppt/tags/tag654.xml><?xml version="1.0" encoding="utf-8"?>
<p:tagLst xmlns:p="http://schemas.openxmlformats.org/presentationml/2006/main">
  <p:tag name="KSO_WM_SLIDE_CONTENT_ORIENTATION" val=""/>
  <p:tag name="KSO_WM_SLIDE_HAS_MASK" val="0"/>
  <p:tag name="KSO_WM_SLIDE_ITEM_CNT" val="1"/>
  <p:tag name="KSO_WM_SLIDE_TYPE" val="text"/>
  <p:tag name="KSO_WM_TEMPLATE_SUBCATEGORY" val="29"/>
  <p:tag name="KSO_WM_BEAUTIFY_FLAG" val="#wm#"/>
  <p:tag name="KSO_WM_TEMPLATE_FIGMA_ID" val="0"/>
  <p:tag name="KSO_WM_TEMPLATE_SLIDE_ID" val="slide_28f216744a794637"/>
</p:tagLst>
</file>

<file path=ppt/tags/tag65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bcbdd9d119027b8a55ef09ac6610f32caa9e7ec4"/>
  <p:tag name="KSO_WM_NEWLAYOUT_GROUP_ID" val="layout_59"/>
  <p:tag name="KSO_WM_NEWLAYOUT_ID" val="slide_c9a808dc05b7f5bd"/>
  <p:tag name="KSO_WM_UNIT_PRESET_TEXT" val="单击此处添加标题"/>
</p:tagLst>
</file>

<file path=ppt/tags/tag656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  <p:tag name="KSO_WM_UNIT_PRESET_TEXT" val=" "/>
</p:tagLst>
</file>

<file path=ppt/tags/tag65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项标题"/>
</p:tagLst>
</file>

<file path=ppt/tags/tag65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659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  <p:tag name="KSO_WM_UNIT_PRESET_TEXT" val=" "/>
</p:tagLst>
</file>

<file path=ppt/tags/tag66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66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  <p:tag name="KSO_WM_UNIT_PRESET_TEXT" val="项标题"/>
</p:tagLst>
</file>

<file path=ppt/tags/tag66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662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3_1"/>
  <p:tag name="KSO_WM_UNIT_TYPE" val="l_h_i"/>
  <p:tag name="KSO_WM_UNIT_PRESET_TEXT" val=" "/>
</p:tagLst>
</file>

<file path=ppt/tags/tag66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  <p:tag name="KSO_WM_UNIT_PRESET_TEXT" val="项标题"/>
</p:tagLst>
</file>

<file path=ppt/tags/tag66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  <p:tag name="KSO_WM_UNIT_PRESET_TEXT" val="单击此处添加项正文"/>
</p:tagLst>
</file>

<file path=ppt/tags/tag665.xml><?xml version="1.0" encoding="utf-8"?>
<p:tagLst xmlns:p="http://schemas.openxmlformats.org/presentationml/2006/main">
  <p:tag name="KSO_WM_SLIDE_CONTENT_ORIENTATION" val=""/>
  <p:tag name="KSO_WM_SLIDE_HAS_MASK" val="0"/>
  <p:tag name="KSO_WM_SLIDE_ITEM_CNT" val="3"/>
  <p:tag name="KSO_WM_SLIDE_TYPE" val="text"/>
  <p:tag name="KSO_WM_TEMPLATE_SUBCATEGORY" val="29"/>
  <p:tag name="KSO_WM_BEAUTIFY_FLAG" val="#wm#"/>
  <p:tag name="KSO_WM_TEMPLATE_FIGMA_ID" val="0"/>
  <p:tag name="KSO_WM_TEMPLATE_SLIDE_ID" val="slide_c9a808dc05b7f5bd"/>
</p:tagLst>
</file>

<file path=ppt/tags/tag666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f3ee7dfa3735c67752ce3176a27720101394318b"/>
  <p:tag name="KSO_WM_NEWLAYOUT_GROUP_ID" val="layout_43"/>
  <p:tag name="KSO_WM_NEWLAYOUT_ID" val="slide_55366398d0b5971d"/>
  <p:tag name="KSO_WM_UNIT_PRESET_TEXT" val="单击此处添加标题"/>
</p:tagLst>
</file>

<file path=ppt/tags/tag667.xml><?xml version="1.0" encoding="utf-8"?>
<p:tagLst xmlns:p="http://schemas.openxmlformats.org/presentationml/2006/main">
  <p:tag name="KSO_WM_FIGMA_DECORATION_INDEX" val="18_contentModel"/>
  <p:tag name="$PH_EXT" val="2"/>
  <p:tag name="KSO_WM_BEAUTIFY_FLAG" val="#fgm#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"/>
  <p:tag name="KSO_WM_UNIT_TYPE" val="l_i"/>
  <p:tag name="KSO_WM_UNIT_PRESET_TEXT" val=" "/>
</p:tagLst>
</file>

<file path=ppt/tags/tag66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项标题"/>
</p:tagLst>
</file>

<file path=ppt/tags/tag66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67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9decfcc7d30372cf38376fef303311d487bcd1a1"/>
  <p:tag name="KSO_WM_NEWLAYOUT_GROUP_ID" val="layout_61"/>
  <p:tag name="KSO_WM_NEWLAYOUT_ID" val="slide_28f216744a794637"/>
</p:tagLst>
</file>

<file path=ppt/tags/tag670.xml><?xml version="1.0" encoding="utf-8"?>
<p:tagLst xmlns:p="http://schemas.openxmlformats.org/presentationml/2006/main">
  <p:tag name="KSO_WM_SLIDE_CONTENT_ORIENTATION" val=""/>
  <p:tag name="KSO_WM_SLIDE_HAS_MASK" val="0"/>
  <p:tag name="KSO_WM_SLIDE_ITEM_CNT" val="2"/>
  <p:tag name="KSO_WM_SLIDE_TYPE" val="text"/>
  <p:tag name="KSO_WM_TEMPLATE_SUBCATEGORY" val="29"/>
  <p:tag name="KSO_WM_BEAUTIFY_FLAG" val="#wm#"/>
  <p:tag name="KSO_WM_TEMPLATE_FIGMA_ID" val="0"/>
  <p:tag name="KSO_WM_TEMPLATE_SLIDE_ID" val="slide_55366398d0b5971d"/>
</p:tagLst>
</file>

<file path=ppt/tags/tag67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c4146e560e88d6e012aad3cc405d0b582eb06a56"/>
  <p:tag name="KSO_WM_NEWLAYOUT_GROUP_ID" val="layout_10021"/>
  <p:tag name="KSO_WM_NEWLAYOUT_ID" val="slide_613cf81f9a839d54"/>
  <p:tag name="KSO_WM_UNIT_PRESET_TEXT" val="单击此处添加标题"/>
</p:tagLst>
</file>

<file path=ppt/tags/tag672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2_1"/>
  <p:tag name="KSO_WM_UNIT_TYPE" val="l_h_i"/>
  <p:tag name="KSO_WM_UNIT_PRESET_TEXT" val=" "/>
</p:tagLst>
</file>

<file path=ppt/tags/tag67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  <p:tag name="KSO_WM_UNIT_PRESET_TEXT" val="单击此处添加项正文"/>
</p:tagLst>
</file>

<file path=ppt/tags/tag674.xml><?xml version="1.0" encoding="utf-8"?>
<p:tagLst xmlns:p="http://schemas.openxmlformats.org/presentationml/2006/main">
  <p:tag name="KSO_WM_SLIDE_CONTENT_ORIENTATION" val=""/>
  <p:tag name="KSO_WM_SLIDE_HAS_MASK" val="0"/>
  <p:tag name="KSO_WM_SLIDE_ITEM_CNT" val="2"/>
  <p:tag name="KSO_WM_SLIDE_TYPE" val="text"/>
  <p:tag name="KSO_WM_TEMPLATE_SUBCATEGORY" val="29"/>
  <p:tag name="KSO_WM_BEAUTIFY_FLAG" val="#wm#"/>
  <p:tag name="KSO_WM_TEMPLATE_FIGMA_ID" val="0"/>
  <p:tag name="KSO_WM_TEMPLATE_SLIDE_ID" val="slide_613cf81f9a839d54"/>
</p:tagLst>
</file>

<file path=ppt/tags/tag67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eef5b654212b40b0b997ec398daa53a6f5cb0378"/>
  <p:tag name="KSO_WM_NEWLAYOUT_GROUP_ID" val="layout_4"/>
  <p:tag name="KSO_WM_NEWLAYOUT_ID" val="slide_df4913abbcc2c275"/>
  <p:tag name="KSO_WM_UNIT_PRESET_TEXT" val="单击此处添加标题"/>
</p:tagLst>
</file>

<file path=ppt/tags/tag676.xml><?xml version="1.0" encoding="utf-8"?>
<p:tagLst xmlns:p="http://schemas.openxmlformats.org/presentationml/2006/main">
  <p:tag name="KSO_WM_FIGMA_DECORATION_INDEX" val="18"/>
  <p:tag name="$PH_EXT" val="2"/>
  <p:tag name="KSO_WM_BEAUTIFY_FLAG" val="#fgm#"/>
  <p:tag name="KSO_WM_DIAGRAM_GROUP_CODE" val="1"/>
  <p:tag name="KSO_WM_FIGMA_FLAG" val="#fgm#"/>
  <p:tag name="KSO_WM_SHAPE_BGTYPE" val="lt1"/>
  <p:tag name="KSO_WM_SHAPE_BRIGHT_DATA" val="[{&quot;dk1&quot;:-60,&quot;dk2&quot;:-50,&quot;lt1&quot;:90,&quot;lt2&quot;:100},{&quot;dk1&quot;:-60,&quot;dk2&quot;:-50,&quot;lt1&quot;:90,&quot;lt2&quot;:100}]"/>
  <p:tag name="KSO_WM_SHAPE_UPDATE_BRIGHT" val="1"/>
  <p:tag name="KSO_WM_SYNC_SLIDE_TEXT" val="1"/>
  <p:tag name="KSO_WM_UNIT_INDEX" val="1_1_1"/>
  <p:tag name="KSO_WM_UNIT_TYPE" val="l_h_i"/>
  <p:tag name="KSO_WM_UNIT_PRESET_TEXT" val=" "/>
</p:tagLst>
</file>

<file path=ppt/tags/tag67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67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项正文"/>
</p:tagLst>
</file>

<file path=ppt/tags/tag679.xml><?xml version="1.0" encoding="utf-8"?>
<p:tagLst xmlns:p="http://schemas.openxmlformats.org/presentationml/2006/main">
  <p:tag name="KSO_WM_SLIDE_CONTENT_ORIENTATION" val=""/>
  <p:tag name="KSO_WM_SLIDE_HAS_MASK" val="0"/>
  <p:tag name="KSO_WM_SLIDE_ITEM_CNT" val="2"/>
  <p:tag name="KSO_WM_SLIDE_TYPE" val="text"/>
  <p:tag name="KSO_WM_TEMPLATE_SUBCATEGORY" val="29"/>
  <p:tag name="KSO_WM_BEAUTIFY_FLAG" val="#wm#"/>
  <p:tag name="KSO_WM_TEMPLATE_FIGMA_ID" val="0"/>
  <p:tag name="KSO_WM_TEMPLATE_SLIDE_ID" val="slide_df4913abbcc2c275"/>
</p:tagLst>
</file>

<file path=ppt/tags/tag68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d"/>
</p:tagLst>
</file>

<file path=ppt/tags/tag680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7fae0252bd9f6c8ca27bd3d711f082e5bca5a3be"/>
  <p:tag name="KSO_WM_NEWLAYOUT_GROUP_ID" val="layout_63"/>
  <p:tag name="KSO_WM_NEWLAYOUT_ID" val="slide_cd21ea65db8caf9f"/>
  <p:tag name="KSO_WM_UNIT_PRESET_TEXT" val="单击此处添加标题"/>
</p:tagLst>
</file>

<file path=ppt/tags/tag68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  <p:tag name="KSO_WM_UNIT_PRESET_TEXT" val="单击此处添加项标题"/>
</p:tagLst>
</file>

<file path=ppt/tags/tag68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  <p:tag name="KSO_WM_UNIT_PRESET_TEXT" val="单击此处添加正文"/>
</p:tagLst>
</file>

<file path=ppt/tags/tag683.xml><?xml version="1.0" encoding="utf-8"?>
<p:tagLst xmlns:p="http://schemas.openxmlformats.org/presentationml/2006/main">
  <p:tag name="KSO_WM_SLIDE_CONTENT_ORIENTATION" val=""/>
  <p:tag name="KSO_WM_SLIDE_HAS_MASK" val="0"/>
  <p:tag name="KSO_WM_SLIDE_ITEM_CNT" val="1"/>
  <p:tag name="KSO_WM_SLIDE_TYPE" val="text"/>
  <p:tag name="KSO_WM_TEMPLATE_SUBCATEGORY" val="29"/>
  <p:tag name="KSO_WM_BEAUTIFY_FLAG" val="#wm#"/>
  <p:tag name="KSO_WM_TEMPLATE_FIGMA_ID" val="0"/>
  <p:tag name="KSO_WM_TEMPLATE_SLIDE_ID" val="slide_cd21ea65db8caf9f"/>
</p:tagLst>
</file>

<file path=ppt/tags/tag684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5*a*1"/>
  <p:tag name="KSO_WM_UNIT_LAYERLEVEL" val="1"/>
</p:tagLst>
</file>

<file path=ppt/tags/tag685.xml><?xml version="1.0" encoding="utf-8"?>
<p:tagLst xmlns:p="http://schemas.openxmlformats.org/presentationml/2006/main">
  <p:tag name="KSO_WM_UNIT_TYPE" val="i"/>
  <p:tag name="KSO_WM_DECORATE_TYPE" val="i_cd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5*i*1"/>
  <p:tag name="KSO_WM_UNIT_LAYERLEVEL" val="1"/>
</p:tagLst>
</file>

<file path=ppt/tags/tag686.xml><?xml version="1.0" encoding="utf-8"?>
<p:tagLst xmlns:p="http://schemas.openxmlformats.org/presentationml/2006/main">
  <p:tag name="KSO_WM_UNIT_TYPE" val="f"/>
  <p:tag name="KSO_WM_UNIT_SUBTYPE" val="g"/>
  <p:tag name="KSO_WM_UNIT_INDEX" val="1"/>
  <p:tag name="KSO_WM_BEAUTIFY_FLAG" val="#wm#"/>
  <p:tag name="KSO_WM_TAG_VERSION" val="3.0"/>
  <p:tag name="KSO_WM_TEMPLATE_NEED_RESERVE" val="1"/>
  <p:tag name="KSO_WM_TEMPLATE_INDEX" val="05659"/>
  <p:tag name="KSO_WM_TEMPLATE_CATEGORY" val="custom"/>
  <p:tag name="KSO_WM_UNIT_ID" val="custom05659_5*f*1"/>
  <p:tag name="KSO_WM_UNIT_LAYERLEVEL" val="1"/>
</p:tagLst>
</file>

<file path=ppt/tags/tag687.xml><?xml version="1.0" encoding="utf-8"?>
<p:tagLst xmlns:p="http://schemas.openxmlformats.org/presentationml/2006/main">
  <p:tag name="KSO_WM_SLIDE_TYPE" val="endPage"/>
  <p:tag name="KSO_WM_TEMPLATE_SUBCATEGORY" val="29"/>
  <p:tag name="KSO_WM_TEMPLATE_COLOR_TYPE" val="0"/>
  <p:tag name="KSO_WM_TAG_VERSION" val="3.0"/>
  <p:tag name="KSO_WM_TEMPLATE_PLACEHOLDER_POS" val="296,142.5,736,380.625"/>
  <p:tag name="KSO_WM_SLIDE_SUBTYPE" val="pureTxt"/>
  <p:tag name="KSO_WM_SLIDE_ITEM_CNT" val="0"/>
  <p:tag name="KSO_WM_TEMPLATE_INDEX" val="05659"/>
  <p:tag name="KSO_WM_SLIDE_THEME_ID" val="20231391"/>
  <p:tag name="KSO_WM_SLIDE_INDEX" val="5"/>
  <p:tag name="KSO_WM_BEAUTIFY_FLAG" val="#wm#"/>
  <p:tag name="KSO_WM_TEMPLATE_CATEGORY" val="custom"/>
  <p:tag name="KSO_WM_SLIDE_ID" val="custom05659_5"/>
  <p:tag name="KSO_WM_SLIDE_LAYOUT" val="a_f_i"/>
  <p:tag name="KSO_WM_SLIDE_LAYOUT_CNT" val="1_1_1"/>
</p:tagLst>
</file>

<file path=ppt/tags/tag688.xml><?xml version="1.0" encoding="utf-8"?>
<p:tagLst xmlns:p="http://schemas.openxmlformats.org/presentationml/2006/main">
  <p:tag name="commondata" val="eyJjb3VudCI6MywiaGRpZCI6ImVmYWM2NWYxMGMxNDE4M2M2MDcwMzQxZTU5YjRmMDM4IiwidXNlckNvdW50IjozfQ=="/>
</p:tagLst>
</file>

<file path=ppt/tags/tag69.xml><?xml version="1.0" encoding="utf-8"?>
<p:tagLst xmlns:p="http://schemas.openxmlformats.org/presentationml/2006/main">
  <p:tag name="KSO_WM_FIGMA_DECORATION_INDEX" val="17_contentModel"/>
  <p:tag name="$PH_EXT" val="2"/>
  <p:tag name="KSO_WM_BEAUTIFY_FLAG" val="#fgm#"/>
  <p:tag name="KSO_WM_FIGMA_FLAG" val="#fgm#"/>
  <p:tag name="KSO_WM_SYNC_SLIDE_TEXT" val="1"/>
  <p:tag name="KSO_WM_UNIT_INDEX" val="1_1"/>
  <p:tag name="KSO_WM_UNIT_TYPE" val="l_i"/>
</p:tagLst>
</file>

<file path=ppt/tags/tag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7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7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7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73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74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75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31842373df0ae9638fc1d73b26203353a95de359"/>
  <p:tag name="KSO_WM_NEWLAYOUT_GROUP_ID" val="layout_10009"/>
  <p:tag name="KSO_WM_NEWLAYOUT_ID" val="slide_db762ae2968a538b"/>
</p:tagLst>
</file>

<file path=ppt/tags/tag7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d"/>
</p:tagLst>
</file>

<file path=ppt/tags/tag7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7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7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d"/>
</p:tagLst>
</file>

<file path=ppt/tags/tag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80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81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ags/tag82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d"/>
</p:tagLst>
</file>

<file path=ppt/tags/tag83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a"/>
</p:tagLst>
</file>

<file path=ppt/tags/tag8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3_1"/>
  <p:tag name="KSO_WM_UNIT_TYPE" val="l_h_f"/>
</p:tagLst>
</file>

<file path=ppt/tags/tag8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d"/>
</p:tagLst>
</file>

<file path=ppt/tags/tag86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a"/>
</p:tagLst>
</file>

<file path=ppt/tags/tag87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4_1"/>
  <p:tag name="KSO_WM_UNIT_TYPE" val="l_h_f"/>
</p:tagLst>
</file>

<file path=ppt/tags/tag8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8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9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05659"/>
  <p:tag name="KSO_WM_TEMPLATE_CATEGORY" val="custom"/>
</p:tagLst>
</file>

<file path=ppt/tags/tag91.xml><?xml version="1.0" encoding="utf-8"?>
<p:tagLst xmlns:p="http://schemas.openxmlformats.org/presentationml/2006/main">
  <p:tag name="KSO_WM_BEAUTIFY_FLAG" val="#fgm#"/>
  <p:tag name="KSO_WM_FIGMA_FLAG" val="#fgm#"/>
  <p:tag name="KSO_WM_UNIT_INDEX" val="1"/>
  <p:tag name="KSO_WM_UNIT_TYPE" val="a"/>
  <p:tag name="KSO_WM_LAYOUT_CHECK_HASH" val="d5883838ab06c005c6a2fef575e9b520fe0aa3dd"/>
  <p:tag name="KSO_WM_NEWLAYOUT_GROUP_ID" val="layout_3"/>
  <p:tag name="KSO_WM_NEWLAYOUT_ID" val="slide_cf62f2ac8240bd95"/>
</p:tagLst>
</file>

<file path=ppt/tags/tag92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1_1"/>
  <p:tag name="KSO_WM_UNIT_TYPE" val="l_h_i"/>
</p:tagLst>
</file>

<file path=ppt/tags/tag93.xml><?xml version="1.0" encoding="utf-8"?>
<p:tagLst xmlns:p="http://schemas.openxmlformats.org/presentationml/2006/main">
  <p:tag name="KSO_WM_FIGMA_DECORATION_INDEX" val="7"/>
  <p:tag name="$PH_EXT" val="1"/>
  <p:tag name="KSO_WM_BEAUTIFY_FLAG" val="#fgm#"/>
  <p:tag name="KSO_WM_DIAGRAM_GROUP_CODE" val="1"/>
  <p:tag name="KSO_WM_FIGMA_FLAG" val="#fgm#"/>
  <p:tag name="KSO_WM_UNIT_INDEX" val="1_1_1"/>
  <p:tag name="KSO_WM_UNIT_TYPE" val="l_h_x"/>
</p:tagLst>
</file>

<file path=ppt/tags/tag94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a"/>
</p:tagLst>
</file>

<file path=ppt/tags/tag95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1_1"/>
  <p:tag name="KSO_WM_UNIT_TYPE" val="l_h_f"/>
</p:tagLst>
</file>

<file path=ppt/tags/tag96.xml><?xml version="1.0" encoding="utf-8"?>
<p:tagLst xmlns:p="http://schemas.openxmlformats.org/presentationml/2006/main">
  <p:tag name="KSO_WM_FIGMA_DECORATION_INDEX" val="16"/>
  <p:tag name="$PH_EXT" val="2"/>
  <p:tag name="KSO_WM_BEAUTIFY_FLAG" val="#fgm#"/>
  <p:tag name="KSO_WM_DIAGRAM_GROUP_CODE" val="1"/>
  <p:tag name="KSO_WM_FIGMA_FLAG" val="#fgm#"/>
  <p:tag name="KSO_WM_SYNC_SLIDE_TEXT" val="1"/>
  <p:tag name="KSO_WM_UNIT_INDEX" val="1_2_1"/>
  <p:tag name="KSO_WM_UNIT_TYPE" val="l_h_i"/>
</p:tagLst>
</file>

<file path=ppt/tags/tag97.xml><?xml version="1.0" encoding="utf-8"?>
<p:tagLst xmlns:p="http://schemas.openxmlformats.org/presentationml/2006/main">
  <p:tag name="KSO_WM_FIGMA_DECORATION_INDEX" val="8"/>
  <p:tag name="$PH_EXT" val="1"/>
  <p:tag name="KSO_WM_BEAUTIFY_FLAG" val="#fgm#"/>
  <p:tag name="KSO_WM_DIAGRAM_GROUP_CODE" val="1"/>
  <p:tag name="KSO_WM_FIGMA_FLAG" val="#fgm#"/>
  <p:tag name="KSO_WM_UNIT_INDEX" val="1_2_1"/>
  <p:tag name="KSO_WM_UNIT_TYPE" val="l_h_x"/>
</p:tagLst>
</file>

<file path=ppt/tags/tag98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a"/>
</p:tagLst>
</file>

<file path=ppt/tags/tag99.xml><?xml version="1.0" encoding="utf-8"?>
<p:tagLst xmlns:p="http://schemas.openxmlformats.org/presentationml/2006/main">
  <p:tag name="KSO_WM_BEAUTIFY_FLAG" val="#fgm#"/>
  <p:tag name="KSO_WM_DIAGRAM_GROUP_CODE" val="1"/>
  <p:tag name="KSO_WM_FIGMA_FLAG" val="#fgm#"/>
  <p:tag name="KSO_WM_UNIT_INDEX" val="1_2_1"/>
  <p:tag name="KSO_WM_UNIT_TYPE" val="l_h_f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spect">
      <a:majorFont>
        <a:latin typeface="微软雅黑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思源宋体 CN Heavy"/>
        <a:ea typeface="思源宋体 CN Heavy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思源宋体 CN Heavy"/>
        <a:ea typeface="思源宋体 CN Heavy"/>
        <a:cs typeface=""/>
        <a:font script="Jpan" typeface="游ゴシック"/>
        <a:font script="Hang" typeface="맑은 고딕"/>
        <a:font script="Hans" typeface="MiSans Normal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6275</Words>
  <Application>WPS 演示</Application>
  <PresentationFormat>宽屏</PresentationFormat>
  <Paragraphs>763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58" baseType="lpstr">
      <vt:lpstr>Arial</vt:lpstr>
      <vt:lpstr>宋体</vt:lpstr>
      <vt:lpstr>Wingdings</vt:lpstr>
      <vt:lpstr>微软雅黑</vt:lpstr>
      <vt:lpstr>思源宋体 CN Heavy</vt:lpstr>
      <vt:lpstr>MiSans Normal</vt:lpstr>
      <vt:lpstr>思源黑体 CN Bold</vt:lpstr>
      <vt:lpstr>Arial Unicode MS</vt:lpstr>
      <vt:lpstr>Calibri</vt:lpstr>
      <vt:lpstr>Wingdings</vt:lpstr>
      <vt:lpstr>Times New Roman</vt:lpstr>
      <vt:lpstr>仿宋</vt:lpstr>
      <vt:lpstr>Arial</vt:lpstr>
      <vt:lpstr>等线 Light</vt:lpstr>
      <vt:lpstr>MiSans Normal</vt:lpstr>
      <vt:lpstr>Segoe Print</vt:lpstr>
      <vt:lpstr>黑体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吞咽相关的解剖生理</vt:lpstr>
      <vt:lpstr>吞咽过程的分期与发生障碍的表现</vt:lpstr>
      <vt:lpstr>影响老年人进食的因素</vt:lpstr>
      <vt:lpstr>影响老年人进食的因素</vt:lpstr>
      <vt:lpstr>影响老年人进食的因素</vt:lpstr>
      <vt:lpstr>食物准备</vt:lpstr>
      <vt:lpstr>食物准备</vt:lpstr>
      <vt:lpstr>进食的照护</vt:lpstr>
      <vt:lpstr>进食的照护</vt:lpstr>
      <vt:lpstr>PowerPoint 演示文稿</vt:lpstr>
      <vt:lpstr>吞咽障碍筛查：</vt:lpstr>
      <vt:lpstr>吞咽障碍筛查：洼田饮水试验</vt:lpstr>
      <vt:lpstr>吞咽障碍筛查</vt:lpstr>
      <vt:lpstr>吞咽障碍筛查：容积 - 黏度吞咽测试</vt:lpstr>
      <vt:lpstr>吞咽障碍筛查：容积 - 黏度吞咽测试</vt:lpstr>
      <vt:lpstr>营养风险评估</vt:lpstr>
      <vt:lpstr>营养风险评估</vt:lpstr>
      <vt:lpstr>认知功能障碍评估筛查工具</vt:lpstr>
      <vt:lpstr>PowerPoint 演示文稿</vt:lpstr>
      <vt:lpstr> 进食的训练</vt:lpstr>
      <vt:lpstr>改善吞咽障碍的基础训练</vt:lpstr>
      <vt:lpstr>改善吞咽障碍的基础训练：口咽活动训练</vt:lpstr>
      <vt:lpstr>改善吞咽障碍的基础训练：口咽活动训练</vt:lpstr>
      <vt:lpstr>改善吞咽障碍的基础训练：行为学方法</vt:lpstr>
      <vt:lpstr>改善吞咽障碍的摄食训练</vt:lpstr>
      <vt:lpstr>改善吞咽障碍的摄食训练</vt:lpstr>
      <vt:lpstr>PowerPoint 演示文稿</vt:lpstr>
      <vt:lpstr>老年人进食训练的目的</vt:lpstr>
      <vt:lpstr>老年人进食训练的原则</vt:lpstr>
      <vt:lpstr>老年人进食训练的注意事项</vt:lpstr>
      <vt:lpstr>老年人进食训练的流程：</vt:lpstr>
      <vt:lpstr>老年人进食训练的流程：</vt:lpstr>
      <vt:lpstr>老年人进食训练的流程：</vt:lpstr>
      <vt:lpstr>老年人进食训练的流程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WPS_1751534095</cp:lastModifiedBy>
  <cp:revision>46</cp:revision>
  <dcterms:created xsi:type="dcterms:W3CDTF">2025-12-14T07:37:00Z</dcterms:created>
  <dcterms:modified xsi:type="dcterms:W3CDTF">2025-12-23T01:54:15Z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ICV">
    <vt:lpwstr>9DB928BB6EC64230B8F3A3B0A6A2253D_13</vt:lpwstr>
  </property>
  <property fmtid="{D5CDD505-2E9C-101B-9397-08002B2CF9AE}" pid="4" name="KSOTemplateUUID">
    <vt:lpwstr>v1.0_mb_lIOe6B7NPfutN2b0+v8ZEA==</vt:lpwstr>
  </property>
</Properties>
</file>